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70" r:id="rId9"/>
    <p:sldId id="269" r:id="rId10"/>
    <p:sldId id="275" r:id="rId11"/>
    <p:sldId id="274" r:id="rId12"/>
    <p:sldId id="271" r:id="rId13"/>
    <p:sldId id="273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56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60D3C-631B-408A-B497-3D135AC15B7A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70F0F-241D-4775-AD4E-5E67313D386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707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559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81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64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02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799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55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6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13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55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61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6AC7-0279-4A38-8291-730172784E28}" type="datetimeFigureOut">
              <a:rPr lang="de-DE" smtClean="0"/>
              <a:t>25.05.2021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2584E-816C-4B8B-8FFD-9712DBC822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51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6AC7-0279-4A38-8291-730172784E28}" type="datetimeFigureOut">
              <a:rPr lang="de-DE" smtClean="0"/>
              <a:t>25.05.2021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2584E-816C-4B8B-8FFD-9712DBC8220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509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hulentwicklung.nrw.de/materialdatenban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Förderkonzept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Klenze</a:t>
            </a:r>
            <a:r>
              <a:rPr lang="de-DE" dirty="0" smtClean="0"/>
              <a:t>-Gymnasium München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401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Unterrichtskonzept ändern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Streng strukturierte U-Stunden nach gleichem Schema:</a:t>
            </a:r>
          </a:p>
          <a:p>
            <a:r>
              <a:rPr lang="de-DE" dirty="0" smtClean="0"/>
              <a:t>Gemeinsame Neueinführung (ggf. i GGW des Förderlehrers)</a:t>
            </a:r>
          </a:p>
          <a:p>
            <a:r>
              <a:rPr lang="de-DE" dirty="0" smtClean="0"/>
              <a:t>HA </a:t>
            </a:r>
            <a:r>
              <a:rPr lang="de-DE" dirty="0" smtClean="0"/>
              <a:t>bzw. Übungsphase </a:t>
            </a:r>
            <a:r>
              <a:rPr lang="de-DE" dirty="0" smtClean="0">
                <a:sym typeface="Wingdings" panose="05000000000000000000" pitchFamily="2" charset="2"/>
              </a:rPr>
              <a:t> Schüler arbeitet individuell mit Förderlehrer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Gute Schüler werden belohnt!!! Sind schon fertig, bekommen schönes Material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5749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u="sng" dirty="0" smtClean="0"/>
              <a:t>Wie kann es gehen parallel zum Unterricht? (1:4 – Erklärung)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z. B. Übungsphase:  Wird für die ganze Klasse geplant 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Schüler geht mit genau diesem Übungsauftrag zum Förderlehrer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z. B. Hausaufgabe: Schüler bearbeitet mit dem Förderlehrer zusammen die Hausaufgabe (die zukünftige) oder bespricht noch einmal die vorangegangene (parallel zur Hausaufgabenbesprechung der ganzen Klasse)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Förderlehrer ist im FU dabei (auch mit Diagnosebögen)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Selbsteinschätzungsbogen</a:t>
            </a:r>
            <a:br>
              <a:rPr lang="de-DE" dirty="0" smtClean="0">
                <a:sym typeface="Wingdings" panose="05000000000000000000" pitchFamily="2" charset="2"/>
              </a:rPr>
            </a:br>
            <a:r>
              <a:rPr lang="de-DE" dirty="0">
                <a:hlinkClick r:id="rId2"/>
              </a:rPr>
              <a:t>https://www.schulentwicklung.nrw.de/materialdatenbank</a:t>
            </a:r>
            <a:r>
              <a:rPr lang="de-DE" dirty="0" smtClean="0">
                <a:hlinkClick r:id="rId2"/>
              </a:rPr>
              <a:t>/</a:t>
            </a:r>
            <a:endParaRPr lang="de-DE" dirty="0" smtClean="0"/>
          </a:p>
          <a:p>
            <a:endParaRPr lang="de-DE" dirty="0"/>
          </a:p>
          <a:p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886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Idee der fachlichen Selbsteinschätzung</a:t>
            </a:r>
            <a:endParaRPr lang="de-DE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53681"/>
            <a:ext cx="7721680" cy="469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9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do´s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>
                <a:sym typeface="Wingdings" panose="05000000000000000000" pitchFamily="2" charset="2"/>
              </a:rPr>
              <a:t>Fachsitzungen mit den Betroffenen anberaumen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>
                <a:sym typeface="Wingdings" panose="05000000000000000000" pitchFamily="2" charset="2"/>
              </a:rPr>
              <a:t>Fachbetreuer lädt Fachlehrer und Förderlehrer </a:t>
            </a:r>
            <a:r>
              <a:rPr lang="de-DE" dirty="0" smtClean="0">
                <a:sym typeface="Wingdings" panose="05000000000000000000" pitchFamily="2" charset="2"/>
              </a:rPr>
              <a:t>ein, </a:t>
            </a:r>
            <a:r>
              <a:rPr lang="de-DE" dirty="0" smtClean="0">
                <a:sym typeface="Wingdings" panose="05000000000000000000" pitchFamily="2" charset="2"/>
              </a:rPr>
              <a:t>bei Bedarf </a:t>
            </a:r>
            <a:r>
              <a:rPr lang="de-DE" dirty="0" smtClean="0">
                <a:sym typeface="Wingdings" panose="05000000000000000000" pitchFamily="2" charset="2"/>
              </a:rPr>
              <a:t>ist SL dabei 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Fachlehrer nutzt die Zeit </a:t>
            </a:r>
            <a:r>
              <a:rPr lang="de-DE" dirty="0" smtClean="0">
                <a:sym typeface="Wingdings" panose="05000000000000000000" pitchFamily="2" charset="2"/>
              </a:rPr>
              <a:t>für </a:t>
            </a:r>
            <a:r>
              <a:rPr lang="de-DE" dirty="0" smtClean="0">
                <a:sym typeface="Wingdings" panose="05000000000000000000" pitchFamily="2" charset="2"/>
              </a:rPr>
              <a:t>konkrete Beobachtungen (Feedbacktools </a:t>
            </a:r>
            <a:r>
              <a:rPr lang="de-DE" dirty="0" err="1" smtClean="0">
                <a:sym typeface="Wingdings" panose="05000000000000000000" pitchFamily="2" charset="2"/>
              </a:rPr>
              <a:t>Mebis</a:t>
            </a:r>
            <a:r>
              <a:rPr lang="de-DE" dirty="0" smtClean="0">
                <a:sym typeface="Wingdings" panose="05000000000000000000" pitchFamily="2" charset="2"/>
              </a:rPr>
              <a:t> etc.): Ziel: </a:t>
            </a:r>
            <a:r>
              <a:rPr lang="de-DE" dirty="0" smtClean="0">
                <a:sym typeface="Wingdings" panose="05000000000000000000" pitchFamily="2" charset="2"/>
              </a:rPr>
              <a:t>Schülerliste für Förderbedarf erstellen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Selbsteinschätzungsbogen </a:t>
            </a:r>
            <a:r>
              <a:rPr lang="de-DE" dirty="0" smtClean="0">
                <a:sym typeface="Wingdings" panose="05000000000000000000" pitchFamily="2" charset="2"/>
              </a:rPr>
              <a:t>entwerfen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smtClean="0">
                <a:sym typeface="Wingdings" panose="05000000000000000000" pitchFamily="2" charset="2"/>
              </a:rPr>
              <a:t>Fachbetreuer Vorlage  Fachlehrer, Selbsteinschätzung während Wechselunterricht</a:t>
            </a:r>
          </a:p>
          <a:p>
            <a:r>
              <a:rPr lang="de-DE" dirty="0" smtClean="0"/>
              <a:t>Kommunikation </a:t>
            </a:r>
            <a:r>
              <a:rPr lang="de-DE" dirty="0"/>
              <a:t>in die </a:t>
            </a:r>
            <a:r>
              <a:rPr lang="de-DE" dirty="0" err="1"/>
              <a:t>KuMuSpoReli</a:t>
            </a:r>
            <a:r>
              <a:rPr lang="de-DE" dirty="0"/>
              <a:t>-Fachschaft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smtClean="0">
                <a:sym typeface="Wingdings" panose="05000000000000000000" pitchFamily="2" charset="2"/>
              </a:rPr>
              <a:t>Schulleiter*in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Räume, </a:t>
            </a:r>
            <a:r>
              <a:rPr lang="de-DE" dirty="0" err="1">
                <a:sym typeface="Wingdings" panose="05000000000000000000" pitchFamily="2" charset="2"/>
              </a:rPr>
              <a:t>Stdplan</a:t>
            </a:r>
            <a:r>
              <a:rPr lang="de-DE" dirty="0">
                <a:sym typeface="Wingdings" panose="05000000000000000000" pitchFamily="2" charset="2"/>
              </a:rPr>
              <a:t>  </a:t>
            </a:r>
            <a:r>
              <a:rPr lang="de-DE" dirty="0" smtClean="0">
                <a:sym typeface="Wingdings" panose="05000000000000000000" pitchFamily="2" charset="2"/>
              </a:rPr>
              <a:t>SL 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Elternbriefe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 smtClean="0">
                <a:sym typeface="Wingdings" panose="05000000000000000000" pitchFamily="2" charset="2"/>
              </a:rPr>
              <a:t>SL </a:t>
            </a:r>
            <a:endParaRPr lang="de-DE" dirty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  <a:p>
            <a:endParaRPr lang="de-DE" dirty="0" smtClean="0">
              <a:sym typeface="Wingdings" panose="05000000000000000000" pitchFamily="2" charset="2"/>
            </a:endParaRP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5187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Schere geht auf</a:t>
            </a:r>
            <a:endParaRPr lang="de-DE" dirty="0"/>
          </a:p>
        </p:txBody>
      </p:sp>
      <p:pic>
        <p:nvPicPr>
          <p:cNvPr id="5122" name="Picture 2" descr="Bildergebnis für Sche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485" y="1593542"/>
            <a:ext cx="4514295" cy="451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Gerade Verbindung mit Pfeil 9"/>
          <p:cNvCxnSpPr/>
          <p:nvPr/>
        </p:nvCxnSpPr>
        <p:spPr>
          <a:xfrm flipV="1">
            <a:off x="7199790" y="1593542"/>
            <a:ext cx="8878" cy="43456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7199790" y="5939161"/>
            <a:ext cx="4279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ihandform 12"/>
          <p:cNvSpPr/>
          <p:nvPr/>
        </p:nvSpPr>
        <p:spPr>
          <a:xfrm>
            <a:off x="7341833" y="3471169"/>
            <a:ext cx="4154750" cy="2139518"/>
          </a:xfrm>
          <a:custGeom>
            <a:avLst/>
            <a:gdLst>
              <a:gd name="connsiteX0" fmla="*/ 0 w 4154750"/>
              <a:gd name="connsiteY0" fmla="*/ 2139518 h 2139518"/>
              <a:gd name="connsiteX1" fmla="*/ 71021 w 4154750"/>
              <a:gd name="connsiteY1" fmla="*/ 2112885 h 2139518"/>
              <a:gd name="connsiteX2" fmla="*/ 106532 w 4154750"/>
              <a:gd name="connsiteY2" fmla="*/ 2104008 h 2139518"/>
              <a:gd name="connsiteX3" fmla="*/ 133165 w 4154750"/>
              <a:gd name="connsiteY3" fmla="*/ 2086252 h 2139518"/>
              <a:gd name="connsiteX4" fmla="*/ 221942 w 4154750"/>
              <a:gd name="connsiteY4" fmla="*/ 2059619 h 2139518"/>
              <a:gd name="connsiteX5" fmla="*/ 292963 w 4154750"/>
              <a:gd name="connsiteY5" fmla="*/ 2050742 h 2139518"/>
              <a:gd name="connsiteX6" fmla="*/ 372862 w 4154750"/>
              <a:gd name="connsiteY6" fmla="*/ 2024109 h 2139518"/>
              <a:gd name="connsiteX7" fmla="*/ 426128 w 4154750"/>
              <a:gd name="connsiteY7" fmla="*/ 2006353 h 2139518"/>
              <a:gd name="connsiteX8" fmla="*/ 461639 w 4154750"/>
              <a:gd name="connsiteY8" fmla="*/ 1997476 h 2139518"/>
              <a:gd name="connsiteX9" fmla="*/ 506027 w 4154750"/>
              <a:gd name="connsiteY9" fmla="*/ 1979720 h 2139518"/>
              <a:gd name="connsiteX10" fmla="*/ 559293 w 4154750"/>
              <a:gd name="connsiteY10" fmla="*/ 1961965 h 2139518"/>
              <a:gd name="connsiteX11" fmla="*/ 612559 w 4154750"/>
              <a:gd name="connsiteY11" fmla="*/ 1926454 h 2139518"/>
              <a:gd name="connsiteX12" fmla="*/ 665825 w 4154750"/>
              <a:gd name="connsiteY12" fmla="*/ 1890944 h 2139518"/>
              <a:gd name="connsiteX13" fmla="*/ 692458 w 4154750"/>
              <a:gd name="connsiteY13" fmla="*/ 1873188 h 2139518"/>
              <a:gd name="connsiteX14" fmla="*/ 710214 w 4154750"/>
              <a:gd name="connsiteY14" fmla="*/ 1855433 h 2139518"/>
              <a:gd name="connsiteX15" fmla="*/ 736847 w 4154750"/>
              <a:gd name="connsiteY15" fmla="*/ 1846555 h 2139518"/>
              <a:gd name="connsiteX16" fmla="*/ 763480 w 4154750"/>
              <a:gd name="connsiteY16" fmla="*/ 1819922 h 2139518"/>
              <a:gd name="connsiteX17" fmla="*/ 790113 w 4154750"/>
              <a:gd name="connsiteY17" fmla="*/ 1802167 h 2139518"/>
              <a:gd name="connsiteX18" fmla="*/ 843379 w 4154750"/>
              <a:gd name="connsiteY18" fmla="*/ 1748901 h 2139518"/>
              <a:gd name="connsiteX19" fmla="*/ 887767 w 4154750"/>
              <a:gd name="connsiteY19" fmla="*/ 1695635 h 2139518"/>
              <a:gd name="connsiteX20" fmla="*/ 896645 w 4154750"/>
              <a:gd name="connsiteY20" fmla="*/ 1669002 h 2139518"/>
              <a:gd name="connsiteX21" fmla="*/ 949911 w 4154750"/>
              <a:gd name="connsiteY21" fmla="*/ 1597981 h 2139518"/>
              <a:gd name="connsiteX22" fmla="*/ 958788 w 4154750"/>
              <a:gd name="connsiteY22" fmla="*/ 1562470 h 2139518"/>
              <a:gd name="connsiteX23" fmla="*/ 976544 w 4154750"/>
              <a:gd name="connsiteY23" fmla="*/ 1544714 h 2139518"/>
              <a:gd name="connsiteX24" fmla="*/ 994299 w 4154750"/>
              <a:gd name="connsiteY24" fmla="*/ 1518081 h 2139518"/>
              <a:gd name="connsiteX25" fmla="*/ 1020932 w 4154750"/>
              <a:gd name="connsiteY25" fmla="*/ 1455938 h 2139518"/>
              <a:gd name="connsiteX26" fmla="*/ 1029810 w 4154750"/>
              <a:gd name="connsiteY26" fmla="*/ 1420427 h 2139518"/>
              <a:gd name="connsiteX27" fmla="*/ 1047565 w 4154750"/>
              <a:gd name="connsiteY27" fmla="*/ 1367161 h 2139518"/>
              <a:gd name="connsiteX28" fmla="*/ 1065320 w 4154750"/>
              <a:gd name="connsiteY28" fmla="*/ 1313895 h 2139518"/>
              <a:gd name="connsiteX29" fmla="*/ 1074198 w 4154750"/>
              <a:gd name="connsiteY29" fmla="*/ 1269507 h 2139518"/>
              <a:gd name="connsiteX30" fmla="*/ 1083076 w 4154750"/>
              <a:gd name="connsiteY30" fmla="*/ 1233996 h 2139518"/>
              <a:gd name="connsiteX31" fmla="*/ 1091953 w 4154750"/>
              <a:gd name="connsiteY31" fmla="*/ 1207363 h 2139518"/>
              <a:gd name="connsiteX32" fmla="*/ 1100831 w 4154750"/>
              <a:gd name="connsiteY32" fmla="*/ 1162975 h 2139518"/>
              <a:gd name="connsiteX33" fmla="*/ 1118586 w 4154750"/>
              <a:gd name="connsiteY33" fmla="*/ 1109709 h 2139518"/>
              <a:gd name="connsiteX34" fmla="*/ 1136342 w 4154750"/>
              <a:gd name="connsiteY34" fmla="*/ 1047565 h 2139518"/>
              <a:gd name="connsiteX35" fmla="*/ 1154097 w 4154750"/>
              <a:gd name="connsiteY35" fmla="*/ 1012054 h 2139518"/>
              <a:gd name="connsiteX36" fmla="*/ 1162975 w 4154750"/>
              <a:gd name="connsiteY36" fmla="*/ 958788 h 2139518"/>
              <a:gd name="connsiteX37" fmla="*/ 1189608 w 4154750"/>
              <a:gd name="connsiteY37" fmla="*/ 878889 h 2139518"/>
              <a:gd name="connsiteX38" fmla="*/ 1207363 w 4154750"/>
              <a:gd name="connsiteY38" fmla="*/ 852256 h 2139518"/>
              <a:gd name="connsiteX39" fmla="*/ 1242874 w 4154750"/>
              <a:gd name="connsiteY39" fmla="*/ 772357 h 2139518"/>
              <a:gd name="connsiteX40" fmla="*/ 1260629 w 4154750"/>
              <a:gd name="connsiteY40" fmla="*/ 710214 h 2139518"/>
              <a:gd name="connsiteX41" fmla="*/ 1296140 w 4154750"/>
              <a:gd name="connsiteY41" fmla="*/ 648070 h 2139518"/>
              <a:gd name="connsiteX42" fmla="*/ 1313895 w 4154750"/>
              <a:gd name="connsiteY42" fmla="*/ 594804 h 2139518"/>
              <a:gd name="connsiteX43" fmla="*/ 1331650 w 4154750"/>
              <a:gd name="connsiteY43" fmla="*/ 559293 h 2139518"/>
              <a:gd name="connsiteX44" fmla="*/ 1349406 w 4154750"/>
              <a:gd name="connsiteY44" fmla="*/ 506027 h 2139518"/>
              <a:gd name="connsiteX45" fmla="*/ 1402672 w 4154750"/>
              <a:gd name="connsiteY45" fmla="*/ 426128 h 2139518"/>
              <a:gd name="connsiteX46" fmla="*/ 1438183 w 4154750"/>
              <a:gd name="connsiteY46" fmla="*/ 372862 h 2139518"/>
              <a:gd name="connsiteX47" fmla="*/ 1447060 w 4154750"/>
              <a:gd name="connsiteY47" fmla="*/ 328474 h 2139518"/>
              <a:gd name="connsiteX48" fmla="*/ 1482571 w 4154750"/>
              <a:gd name="connsiteY48" fmla="*/ 284085 h 2139518"/>
              <a:gd name="connsiteX49" fmla="*/ 1526959 w 4154750"/>
              <a:gd name="connsiteY49" fmla="*/ 204186 h 2139518"/>
              <a:gd name="connsiteX50" fmla="*/ 1571348 w 4154750"/>
              <a:gd name="connsiteY50" fmla="*/ 142043 h 2139518"/>
              <a:gd name="connsiteX51" fmla="*/ 1606858 w 4154750"/>
              <a:gd name="connsiteY51" fmla="*/ 106532 h 2139518"/>
              <a:gd name="connsiteX52" fmla="*/ 1695635 w 4154750"/>
              <a:gd name="connsiteY52" fmla="*/ 44388 h 2139518"/>
              <a:gd name="connsiteX53" fmla="*/ 1722268 w 4154750"/>
              <a:gd name="connsiteY53" fmla="*/ 35511 h 2139518"/>
              <a:gd name="connsiteX54" fmla="*/ 1740023 w 4154750"/>
              <a:gd name="connsiteY54" fmla="*/ 17755 h 2139518"/>
              <a:gd name="connsiteX55" fmla="*/ 1793289 w 4154750"/>
              <a:gd name="connsiteY55" fmla="*/ 0 h 2139518"/>
              <a:gd name="connsiteX56" fmla="*/ 2024109 w 4154750"/>
              <a:gd name="connsiteY56" fmla="*/ 8878 h 2139518"/>
              <a:gd name="connsiteX57" fmla="*/ 2077375 w 4154750"/>
              <a:gd name="connsiteY57" fmla="*/ 44388 h 2139518"/>
              <a:gd name="connsiteX58" fmla="*/ 2139518 w 4154750"/>
              <a:gd name="connsiteY58" fmla="*/ 79899 h 2139518"/>
              <a:gd name="connsiteX59" fmla="*/ 2166151 w 4154750"/>
              <a:gd name="connsiteY59" fmla="*/ 106532 h 2139518"/>
              <a:gd name="connsiteX60" fmla="*/ 2210540 w 4154750"/>
              <a:gd name="connsiteY60" fmla="*/ 142043 h 2139518"/>
              <a:gd name="connsiteX61" fmla="*/ 2246050 w 4154750"/>
              <a:gd name="connsiteY61" fmla="*/ 195309 h 2139518"/>
              <a:gd name="connsiteX62" fmla="*/ 2254928 w 4154750"/>
              <a:gd name="connsiteY62" fmla="*/ 221942 h 2139518"/>
              <a:gd name="connsiteX63" fmla="*/ 2272684 w 4154750"/>
              <a:gd name="connsiteY63" fmla="*/ 239697 h 2139518"/>
              <a:gd name="connsiteX64" fmla="*/ 2308194 w 4154750"/>
              <a:gd name="connsiteY64" fmla="*/ 292963 h 2139518"/>
              <a:gd name="connsiteX65" fmla="*/ 2325950 w 4154750"/>
              <a:gd name="connsiteY65" fmla="*/ 319596 h 2139518"/>
              <a:gd name="connsiteX66" fmla="*/ 2343705 w 4154750"/>
              <a:gd name="connsiteY66" fmla="*/ 346229 h 2139518"/>
              <a:gd name="connsiteX67" fmla="*/ 2352583 w 4154750"/>
              <a:gd name="connsiteY67" fmla="*/ 372862 h 2139518"/>
              <a:gd name="connsiteX68" fmla="*/ 2388093 w 4154750"/>
              <a:gd name="connsiteY68" fmla="*/ 426128 h 2139518"/>
              <a:gd name="connsiteX69" fmla="*/ 2423604 w 4154750"/>
              <a:gd name="connsiteY69" fmla="*/ 506027 h 2139518"/>
              <a:gd name="connsiteX70" fmla="*/ 2450237 w 4154750"/>
              <a:gd name="connsiteY70" fmla="*/ 577048 h 2139518"/>
              <a:gd name="connsiteX71" fmla="*/ 2476870 w 4154750"/>
              <a:gd name="connsiteY71" fmla="*/ 621437 h 2139518"/>
              <a:gd name="connsiteX72" fmla="*/ 2503503 w 4154750"/>
              <a:gd name="connsiteY72" fmla="*/ 674703 h 2139518"/>
              <a:gd name="connsiteX73" fmla="*/ 2512381 w 4154750"/>
              <a:gd name="connsiteY73" fmla="*/ 701336 h 2139518"/>
              <a:gd name="connsiteX74" fmla="*/ 2556769 w 4154750"/>
              <a:gd name="connsiteY74" fmla="*/ 763480 h 2139518"/>
              <a:gd name="connsiteX75" fmla="*/ 2574524 w 4154750"/>
              <a:gd name="connsiteY75" fmla="*/ 834501 h 2139518"/>
              <a:gd name="connsiteX76" fmla="*/ 2601157 w 4154750"/>
              <a:gd name="connsiteY76" fmla="*/ 887767 h 2139518"/>
              <a:gd name="connsiteX77" fmla="*/ 2618913 w 4154750"/>
              <a:gd name="connsiteY77" fmla="*/ 932155 h 2139518"/>
              <a:gd name="connsiteX78" fmla="*/ 2627790 w 4154750"/>
              <a:gd name="connsiteY78" fmla="*/ 958788 h 2139518"/>
              <a:gd name="connsiteX79" fmla="*/ 2645546 w 4154750"/>
              <a:gd name="connsiteY79" fmla="*/ 985421 h 2139518"/>
              <a:gd name="connsiteX80" fmla="*/ 2672179 w 4154750"/>
              <a:gd name="connsiteY80" fmla="*/ 1029810 h 2139518"/>
              <a:gd name="connsiteX81" fmla="*/ 2681056 w 4154750"/>
              <a:gd name="connsiteY81" fmla="*/ 1056443 h 2139518"/>
              <a:gd name="connsiteX82" fmla="*/ 2698812 w 4154750"/>
              <a:gd name="connsiteY82" fmla="*/ 1083076 h 2139518"/>
              <a:gd name="connsiteX83" fmla="*/ 2716567 w 4154750"/>
              <a:gd name="connsiteY83" fmla="*/ 1136342 h 2139518"/>
              <a:gd name="connsiteX84" fmla="*/ 2743200 w 4154750"/>
              <a:gd name="connsiteY84" fmla="*/ 1171852 h 2139518"/>
              <a:gd name="connsiteX85" fmla="*/ 2760955 w 4154750"/>
              <a:gd name="connsiteY85" fmla="*/ 1198485 h 2139518"/>
              <a:gd name="connsiteX86" fmla="*/ 2787588 w 4154750"/>
              <a:gd name="connsiteY86" fmla="*/ 1260629 h 2139518"/>
              <a:gd name="connsiteX87" fmla="*/ 2823099 w 4154750"/>
              <a:gd name="connsiteY87" fmla="*/ 1305017 h 2139518"/>
              <a:gd name="connsiteX88" fmla="*/ 2831977 w 4154750"/>
              <a:gd name="connsiteY88" fmla="*/ 1331650 h 2139518"/>
              <a:gd name="connsiteX89" fmla="*/ 2876365 w 4154750"/>
              <a:gd name="connsiteY89" fmla="*/ 1384916 h 2139518"/>
              <a:gd name="connsiteX90" fmla="*/ 2902998 w 4154750"/>
              <a:gd name="connsiteY90" fmla="*/ 1429305 h 2139518"/>
              <a:gd name="connsiteX91" fmla="*/ 2911876 w 4154750"/>
              <a:gd name="connsiteY91" fmla="*/ 1455938 h 2139518"/>
              <a:gd name="connsiteX92" fmla="*/ 2974019 w 4154750"/>
              <a:gd name="connsiteY92" fmla="*/ 1544714 h 2139518"/>
              <a:gd name="connsiteX93" fmla="*/ 2982897 w 4154750"/>
              <a:gd name="connsiteY93" fmla="*/ 1571348 h 2139518"/>
              <a:gd name="connsiteX94" fmla="*/ 3018408 w 4154750"/>
              <a:gd name="connsiteY94" fmla="*/ 1615736 h 2139518"/>
              <a:gd name="connsiteX95" fmla="*/ 3071674 w 4154750"/>
              <a:gd name="connsiteY95" fmla="*/ 1704513 h 2139518"/>
              <a:gd name="connsiteX96" fmla="*/ 3089429 w 4154750"/>
              <a:gd name="connsiteY96" fmla="*/ 1731146 h 2139518"/>
              <a:gd name="connsiteX97" fmla="*/ 3116062 w 4154750"/>
              <a:gd name="connsiteY97" fmla="*/ 1748901 h 2139518"/>
              <a:gd name="connsiteX98" fmla="*/ 3124940 w 4154750"/>
              <a:gd name="connsiteY98" fmla="*/ 1775534 h 2139518"/>
              <a:gd name="connsiteX99" fmla="*/ 3178206 w 4154750"/>
              <a:gd name="connsiteY99" fmla="*/ 1819922 h 2139518"/>
              <a:gd name="connsiteX100" fmla="*/ 3195961 w 4154750"/>
              <a:gd name="connsiteY100" fmla="*/ 1846555 h 2139518"/>
              <a:gd name="connsiteX101" fmla="*/ 3222594 w 4154750"/>
              <a:gd name="connsiteY101" fmla="*/ 1890944 h 2139518"/>
              <a:gd name="connsiteX102" fmla="*/ 3293616 w 4154750"/>
              <a:gd name="connsiteY102" fmla="*/ 1935332 h 2139518"/>
              <a:gd name="connsiteX103" fmla="*/ 3364637 w 4154750"/>
              <a:gd name="connsiteY103" fmla="*/ 1953087 h 2139518"/>
              <a:gd name="connsiteX104" fmla="*/ 3417903 w 4154750"/>
              <a:gd name="connsiteY104" fmla="*/ 1970843 h 2139518"/>
              <a:gd name="connsiteX105" fmla="*/ 3453414 w 4154750"/>
              <a:gd name="connsiteY105" fmla="*/ 1979720 h 2139518"/>
              <a:gd name="connsiteX106" fmla="*/ 3506680 w 4154750"/>
              <a:gd name="connsiteY106" fmla="*/ 1997476 h 2139518"/>
              <a:gd name="connsiteX107" fmla="*/ 3604334 w 4154750"/>
              <a:gd name="connsiteY107" fmla="*/ 2006353 h 2139518"/>
              <a:gd name="connsiteX108" fmla="*/ 3719744 w 4154750"/>
              <a:gd name="connsiteY108" fmla="*/ 2024109 h 2139518"/>
              <a:gd name="connsiteX109" fmla="*/ 3808520 w 4154750"/>
              <a:gd name="connsiteY109" fmla="*/ 2041864 h 2139518"/>
              <a:gd name="connsiteX110" fmla="*/ 4039340 w 4154750"/>
              <a:gd name="connsiteY110" fmla="*/ 2059619 h 2139518"/>
              <a:gd name="connsiteX111" fmla="*/ 4154750 w 4154750"/>
              <a:gd name="connsiteY111" fmla="*/ 2068497 h 2139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4154750" h="2139518">
                <a:moveTo>
                  <a:pt x="0" y="2139518"/>
                </a:moveTo>
                <a:cubicBezTo>
                  <a:pt x="23441" y="2130142"/>
                  <a:pt x="46673" y="2119841"/>
                  <a:pt x="71021" y="2112885"/>
                </a:cubicBezTo>
                <a:cubicBezTo>
                  <a:pt x="82753" y="2109533"/>
                  <a:pt x="94695" y="2106967"/>
                  <a:pt x="106532" y="2104008"/>
                </a:cubicBezTo>
                <a:cubicBezTo>
                  <a:pt x="115410" y="2098089"/>
                  <a:pt x="123415" y="2090585"/>
                  <a:pt x="133165" y="2086252"/>
                </a:cubicBezTo>
                <a:cubicBezTo>
                  <a:pt x="147369" y="2079939"/>
                  <a:pt x="201286" y="2063062"/>
                  <a:pt x="221942" y="2059619"/>
                </a:cubicBezTo>
                <a:cubicBezTo>
                  <a:pt x="245475" y="2055697"/>
                  <a:pt x="269289" y="2053701"/>
                  <a:pt x="292963" y="2050742"/>
                </a:cubicBezTo>
                <a:lnTo>
                  <a:pt x="372862" y="2024109"/>
                </a:lnTo>
                <a:cubicBezTo>
                  <a:pt x="390617" y="2018191"/>
                  <a:pt x="407971" y="2010892"/>
                  <a:pt x="426128" y="2006353"/>
                </a:cubicBezTo>
                <a:cubicBezTo>
                  <a:pt x="437965" y="2003394"/>
                  <a:pt x="450064" y="2001334"/>
                  <a:pt x="461639" y="1997476"/>
                </a:cubicBezTo>
                <a:cubicBezTo>
                  <a:pt x="476757" y="1992437"/>
                  <a:pt x="491051" y="1985166"/>
                  <a:pt x="506027" y="1979720"/>
                </a:cubicBezTo>
                <a:cubicBezTo>
                  <a:pt x="523616" y="1973324"/>
                  <a:pt x="559293" y="1961965"/>
                  <a:pt x="559293" y="1961965"/>
                </a:cubicBezTo>
                <a:cubicBezTo>
                  <a:pt x="593205" y="1928055"/>
                  <a:pt x="558815" y="1958701"/>
                  <a:pt x="612559" y="1926454"/>
                </a:cubicBezTo>
                <a:cubicBezTo>
                  <a:pt x="630857" y="1915475"/>
                  <a:pt x="648070" y="1902781"/>
                  <a:pt x="665825" y="1890944"/>
                </a:cubicBezTo>
                <a:cubicBezTo>
                  <a:pt x="674703" y="1885025"/>
                  <a:pt x="684913" y="1880732"/>
                  <a:pt x="692458" y="1873188"/>
                </a:cubicBezTo>
                <a:cubicBezTo>
                  <a:pt x="698377" y="1867270"/>
                  <a:pt x="703037" y="1859739"/>
                  <a:pt x="710214" y="1855433"/>
                </a:cubicBezTo>
                <a:cubicBezTo>
                  <a:pt x="718238" y="1850618"/>
                  <a:pt x="727969" y="1849514"/>
                  <a:pt x="736847" y="1846555"/>
                </a:cubicBezTo>
                <a:cubicBezTo>
                  <a:pt x="745725" y="1837677"/>
                  <a:pt x="753835" y="1827959"/>
                  <a:pt x="763480" y="1819922"/>
                </a:cubicBezTo>
                <a:cubicBezTo>
                  <a:pt x="771677" y="1813092"/>
                  <a:pt x="782138" y="1809255"/>
                  <a:pt x="790113" y="1802167"/>
                </a:cubicBezTo>
                <a:cubicBezTo>
                  <a:pt x="808880" y="1785485"/>
                  <a:pt x="829451" y="1769794"/>
                  <a:pt x="843379" y="1748901"/>
                </a:cubicBezTo>
                <a:cubicBezTo>
                  <a:pt x="868098" y="1711822"/>
                  <a:pt x="853589" y="1729813"/>
                  <a:pt x="887767" y="1695635"/>
                </a:cubicBezTo>
                <a:cubicBezTo>
                  <a:pt x="890726" y="1686757"/>
                  <a:pt x="892100" y="1677182"/>
                  <a:pt x="896645" y="1669002"/>
                </a:cubicBezTo>
                <a:cubicBezTo>
                  <a:pt x="921743" y="1623826"/>
                  <a:pt x="922971" y="1624920"/>
                  <a:pt x="949911" y="1597981"/>
                </a:cubicBezTo>
                <a:cubicBezTo>
                  <a:pt x="952870" y="1586144"/>
                  <a:pt x="953332" y="1573383"/>
                  <a:pt x="958788" y="1562470"/>
                </a:cubicBezTo>
                <a:cubicBezTo>
                  <a:pt x="962531" y="1554983"/>
                  <a:pt x="971315" y="1551250"/>
                  <a:pt x="976544" y="1544714"/>
                </a:cubicBezTo>
                <a:cubicBezTo>
                  <a:pt x="983209" y="1536382"/>
                  <a:pt x="989005" y="1527345"/>
                  <a:pt x="994299" y="1518081"/>
                </a:cubicBezTo>
                <a:cubicBezTo>
                  <a:pt x="1007826" y="1494408"/>
                  <a:pt x="1013818" y="1480837"/>
                  <a:pt x="1020932" y="1455938"/>
                </a:cubicBezTo>
                <a:cubicBezTo>
                  <a:pt x="1024284" y="1444206"/>
                  <a:pt x="1026304" y="1432114"/>
                  <a:pt x="1029810" y="1420427"/>
                </a:cubicBezTo>
                <a:cubicBezTo>
                  <a:pt x="1035188" y="1402501"/>
                  <a:pt x="1041647" y="1384916"/>
                  <a:pt x="1047565" y="1367161"/>
                </a:cubicBezTo>
                <a:lnTo>
                  <a:pt x="1065320" y="1313895"/>
                </a:lnTo>
                <a:cubicBezTo>
                  <a:pt x="1070091" y="1299580"/>
                  <a:pt x="1070925" y="1284237"/>
                  <a:pt x="1074198" y="1269507"/>
                </a:cubicBezTo>
                <a:cubicBezTo>
                  <a:pt x="1076845" y="1257596"/>
                  <a:pt x="1079724" y="1245728"/>
                  <a:pt x="1083076" y="1233996"/>
                </a:cubicBezTo>
                <a:cubicBezTo>
                  <a:pt x="1085647" y="1224998"/>
                  <a:pt x="1089683" y="1216441"/>
                  <a:pt x="1091953" y="1207363"/>
                </a:cubicBezTo>
                <a:cubicBezTo>
                  <a:pt x="1095613" y="1192724"/>
                  <a:pt x="1096861" y="1177532"/>
                  <a:pt x="1100831" y="1162975"/>
                </a:cubicBezTo>
                <a:cubicBezTo>
                  <a:pt x="1105755" y="1144919"/>
                  <a:pt x="1112668" y="1127464"/>
                  <a:pt x="1118586" y="1109709"/>
                </a:cubicBezTo>
                <a:cubicBezTo>
                  <a:pt x="1129849" y="1075919"/>
                  <a:pt x="1123517" y="1077490"/>
                  <a:pt x="1136342" y="1047565"/>
                </a:cubicBezTo>
                <a:cubicBezTo>
                  <a:pt x="1141555" y="1035401"/>
                  <a:pt x="1148179" y="1023891"/>
                  <a:pt x="1154097" y="1012054"/>
                </a:cubicBezTo>
                <a:cubicBezTo>
                  <a:pt x="1157056" y="994299"/>
                  <a:pt x="1158609" y="976251"/>
                  <a:pt x="1162975" y="958788"/>
                </a:cubicBezTo>
                <a:cubicBezTo>
                  <a:pt x="1162978" y="958774"/>
                  <a:pt x="1185167" y="892212"/>
                  <a:pt x="1189608" y="878889"/>
                </a:cubicBezTo>
                <a:cubicBezTo>
                  <a:pt x="1192982" y="868767"/>
                  <a:pt x="1203030" y="862006"/>
                  <a:pt x="1207363" y="852256"/>
                </a:cubicBezTo>
                <a:cubicBezTo>
                  <a:pt x="1249619" y="757179"/>
                  <a:pt x="1202692" y="832628"/>
                  <a:pt x="1242874" y="772357"/>
                </a:cubicBezTo>
                <a:cubicBezTo>
                  <a:pt x="1245719" y="760974"/>
                  <a:pt x="1254259" y="722953"/>
                  <a:pt x="1260629" y="710214"/>
                </a:cubicBezTo>
                <a:cubicBezTo>
                  <a:pt x="1292656" y="646160"/>
                  <a:pt x="1265015" y="725882"/>
                  <a:pt x="1296140" y="648070"/>
                </a:cubicBezTo>
                <a:cubicBezTo>
                  <a:pt x="1303091" y="630693"/>
                  <a:pt x="1307977" y="612559"/>
                  <a:pt x="1313895" y="594804"/>
                </a:cubicBezTo>
                <a:cubicBezTo>
                  <a:pt x="1318080" y="582249"/>
                  <a:pt x="1326735" y="571581"/>
                  <a:pt x="1331650" y="559293"/>
                </a:cubicBezTo>
                <a:cubicBezTo>
                  <a:pt x="1338601" y="541916"/>
                  <a:pt x="1339024" y="521599"/>
                  <a:pt x="1349406" y="506027"/>
                </a:cubicBezTo>
                <a:lnTo>
                  <a:pt x="1402672" y="426128"/>
                </a:lnTo>
                <a:cubicBezTo>
                  <a:pt x="1445666" y="361636"/>
                  <a:pt x="1397474" y="413569"/>
                  <a:pt x="1438183" y="372862"/>
                </a:cubicBezTo>
                <a:cubicBezTo>
                  <a:pt x="1441142" y="358066"/>
                  <a:pt x="1441762" y="342602"/>
                  <a:pt x="1447060" y="328474"/>
                </a:cubicBezTo>
                <a:cubicBezTo>
                  <a:pt x="1453778" y="310558"/>
                  <a:pt x="1469572" y="297084"/>
                  <a:pt x="1482571" y="284085"/>
                </a:cubicBezTo>
                <a:cubicBezTo>
                  <a:pt x="1498197" y="237208"/>
                  <a:pt x="1486258" y="265238"/>
                  <a:pt x="1526959" y="204186"/>
                </a:cubicBezTo>
                <a:cubicBezTo>
                  <a:pt x="1573693" y="134084"/>
                  <a:pt x="1513193" y="200198"/>
                  <a:pt x="1571348" y="142043"/>
                </a:cubicBezTo>
                <a:cubicBezTo>
                  <a:pt x="1586665" y="96089"/>
                  <a:pt x="1567866" y="128813"/>
                  <a:pt x="1606858" y="106532"/>
                </a:cubicBezTo>
                <a:cubicBezTo>
                  <a:pt x="1635215" y="90328"/>
                  <a:pt x="1664997" y="54600"/>
                  <a:pt x="1695635" y="44388"/>
                </a:cubicBezTo>
                <a:lnTo>
                  <a:pt x="1722268" y="35511"/>
                </a:lnTo>
                <a:cubicBezTo>
                  <a:pt x="1728186" y="29592"/>
                  <a:pt x="1732537" y="21498"/>
                  <a:pt x="1740023" y="17755"/>
                </a:cubicBezTo>
                <a:cubicBezTo>
                  <a:pt x="1756763" y="9385"/>
                  <a:pt x="1793289" y="0"/>
                  <a:pt x="1793289" y="0"/>
                </a:cubicBezTo>
                <a:cubicBezTo>
                  <a:pt x="1870229" y="2959"/>
                  <a:pt x="1948035" y="-3008"/>
                  <a:pt x="2024109" y="8878"/>
                </a:cubicBezTo>
                <a:cubicBezTo>
                  <a:pt x="2045192" y="12172"/>
                  <a:pt x="2059620" y="32551"/>
                  <a:pt x="2077375" y="44388"/>
                </a:cubicBezTo>
                <a:cubicBezTo>
                  <a:pt x="2131125" y="80220"/>
                  <a:pt x="2092047" y="64075"/>
                  <a:pt x="2139518" y="79899"/>
                </a:cubicBezTo>
                <a:cubicBezTo>
                  <a:pt x="2148396" y="88777"/>
                  <a:pt x="2156506" y="98495"/>
                  <a:pt x="2166151" y="106532"/>
                </a:cubicBezTo>
                <a:cubicBezTo>
                  <a:pt x="2189447" y="125945"/>
                  <a:pt x="2193321" y="119084"/>
                  <a:pt x="2210540" y="142043"/>
                </a:cubicBezTo>
                <a:cubicBezTo>
                  <a:pt x="2223343" y="159114"/>
                  <a:pt x="2239302" y="175065"/>
                  <a:pt x="2246050" y="195309"/>
                </a:cubicBezTo>
                <a:cubicBezTo>
                  <a:pt x="2249009" y="204187"/>
                  <a:pt x="2250113" y="213918"/>
                  <a:pt x="2254928" y="221942"/>
                </a:cubicBezTo>
                <a:cubicBezTo>
                  <a:pt x="2259234" y="229119"/>
                  <a:pt x="2267662" y="233001"/>
                  <a:pt x="2272684" y="239697"/>
                </a:cubicBezTo>
                <a:cubicBezTo>
                  <a:pt x="2285488" y="256768"/>
                  <a:pt x="2296357" y="275208"/>
                  <a:pt x="2308194" y="292963"/>
                </a:cubicBezTo>
                <a:lnTo>
                  <a:pt x="2325950" y="319596"/>
                </a:lnTo>
                <a:cubicBezTo>
                  <a:pt x="2331868" y="328474"/>
                  <a:pt x="2340331" y="336107"/>
                  <a:pt x="2343705" y="346229"/>
                </a:cubicBezTo>
                <a:cubicBezTo>
                  <a:pt x="2346664" y="355107"/>
                  <a:pt x="2348038" y="364682"/>
                  <a:pt x="2352583" y="372862"/>
                </a:cubicBezTo>
                <a:cubicBezTo>
                  <a:pt x="2362946" y="391516"/>
                  <a:pt x="2381345" y="405884"/>
                  <a:pt x="2388093" y="426128"/>
                </a:cubicBezTo>
                <a:cubicBezTo>
                  <a:pt x="2409223" y="489516"/>
                  <a:pt x="2395467" y="463821"/>
                  <a:pt x="2423604" y="506027"/>
                </a:cubicBezTo>
                <a:cubicBezTo>
                  <a:pt x="2439972" y="571496"/>
                  <a:pt x="2422383" y="512056"/>
                  <a:pt x="2450237" y="577048"/>
                </a:cubicBezTo>
                <a:cubicBezTo>
                  <a:pt x="2467524" y="617384"/>
                  <a:pt x="2447344" y="591910"/>
                  <a:pt x="2476870" y="621437"/>
                </a:cubicBezTo>
                <a:cubicBezTo>
                  <a:pt x="2499185" y="688380"/>
                  <a:pt x="2469084" y="605864"/>
                  <a:pt x="2503503" y="674703"/>
                </a:cubicBezTo>
                <a:cubicBezTo>
                  <a:pt x="2507688" y="683073"/>
                  <a:pt x="2507738" y="693211"/>
                  <a:pt x="2512381" y="701336"/>
                </a:cubicBezTo>
                <a:cubicBezTo>
                  <a:pt x="2528468" y="729488"/>
                  <a:pt x="2543028" y="735997"/>
                  <a:pt x="2556769" y="763480"/>
                </a:cubicBezTo>
                <a:cubicBezTo>
                  <a:pt x="2566917" y="783777"/>
                  <a:pt x="2569458" y="814235"/>
                  <a:pt x="2574524" y="834501"/>
                </a:cubicBezTo>
                <a:cubicBezTo>
                  <a:pt x="2585680" y="879125"/>
                  <a:pt x="2579461" y="844376"/>
                  <a:pt x="2601157" y="887767"/>
                </a:cubicBezTo>
                <a:cubicBezTo>
                  <a:pt x="2608284" y="902020"/>
                  <a:pt x="2613318" y="917234"/>
                  <a:pt x="2618913" y="932155"/>
                </a:cubicBezTo>
                <a:cubicBezTo>
                  <a:pt x="2622199" y="940917"/>
                  <a:pt x="2623605" y="950418"/>
                  <a:pt x="2627790" y="958788"/>
                </a:cubicBezTo>
                <a:cubicBezTo>
                  <a:pt x="2632562" y="968331"/>
                  <a:pt x="2639627" y="976543"/>
                  <a:pt x="2645546" y="985421"/>
                </a:cubicBezTo>
                <a:cubicBezTo>
                  <a:pt x="2670692" y="1060866"/>
                  <a:pt x="2635621" y="968879"/>
                  <a:pt x="2672179" y="1029810"/>
                </a:cubicBezTo>
                <a:cubicBezTo>
                  <a:pt x="2676994" y="1037834"/>
                  <a:pt x="2676871" y="1048073"/>
                  <a:pt x="2681056" y="1056443"/>
                </a:cubicBezTo>
                <a:cubicBezTo>
                  <a:pt x="2685828" y="1065986"/>
                  <a:pt x="2692893" y="1074198"/>
                  <a:pt x="2698812" y="1083076"/>
                </a:cubicBezTo>
                <a:lnTo>
                  <a:pt x="2716567" y="1136342"/>
                </a:lnTo>
                <a:cubicBezTo>
                  <a:pt x="2721246" y="1150379"/>
                  <a:pt x="2734600" y="1159812"/>
                  <a:pt x="2743200" y="1171852"/>
                </a:cubicBezTo>
                <a:cubicBezTo>
                  <a:pt x="2749402" y="1180534"/>
                  <a:pt x="2756183" y="1188942"/>
                  <a:pt x="2760955" y="1198485"/>
                </a:cubicBezTo>
                <a:cubicBezTo>
                  <a:pt x="2784625" y="1245825"/>
                  <a:pt x="2750648" y="1205219"/>
                  <a:pt x="2787588" y="1260629"/>
                </a:cubicBezTo>
                <a:cubicBezTo>
                  <a:pt x="2820622" y="1310179"/>
                  <a:pt x="2790844" y="1240506"/>
                  <a:pt x="2823099" y="1305017"/>
                </a:cubicBezTo>
                <a:cubicBezTo>
                  <a:pt x="2827284" y="1313387"/>
                  <a:pt x="2826786" y="1323864"/>
                  <a:pt x="2831977" y="1331650"/>
                </a:cubicBezTo>
                <a:cubicBezTo>
                  <a:pt x="2871245" y="1390552"/>
                  <a:pt x="2847319" y="1326825"/>
                  <a:pt x="2876365" y="1384916"/>
                </a:cubicBezTo>
                <a:cubicBezTo>
                  <a:pt x="2899414" y="1431014"/>
                  <a:pt x="2868318" y="1394624"/>
                  <a:pt x="2902998" y="1429305"/>
                </a:cubicBezTo>
                <a:cubicBezTo>
                  <a:pt x="2905957" y="1438183"/>
                  <a:pt x="2907331" y="1447758"/>
                  <a:pt x="2911876" y="1455938"/>
                </a:cubicBezTo>
                <a:cubicBezTo>
                  <a:pt x="2927493" y="1484049"/>
                  <a:pt x="2954066" y="1518111"/>
                  <a:pt x="2974019" y="1544714"/>
                </a:cubicBezTo>
                <a:cubicBezTo>
                  <a:pt x="2976978" y="1553592"/>
                  <a:pt x="2978712" y="1562978"/>
                  <a:pt x="2982897" y="1571348"/>
                </a:cubicBezTo>
                <a:cubicBezTo>
                  <a:pt x="2994097" y="1593748"/>
                  <a:pt x="3001892" y="1599221"/>
                  <a:pt x="3018408" y="1615736"/>
                </a:cubicBezTo>
                <a:cubicBezTo>
                  <a:pt x="3045707" y="1670335"/>
                  <a:pt x="3028821" y="1640233"/>
                  <a:pt x="3071674" y="1704513"/>
                </a:cubicBezTo>
                <a:cubicBezTo>
                  <a:pt x="3077592" y="1713391"/>
                  <a:pt x="3080551" y="1725228"/>
                  <a:pt x="3089429" y="1731146"/>
                </a:cubicBezTo>
                <a:lnTo>
                  <a:pt x="3116062" y="1748901"/>
                </a:lnTo>
                <a:cubicBezTo>
                  <a:pt x="3119021" y="1757779"/>
                  <a:pt x="3119749" y="1767748"/>
                  <a:pt x="3124940" y="1775534"/>
                </a:cubicBezTo>
                <a:cubicBezTo>
                  <a:pt x="3138612" y="1796041"/>
                  <a:pt x="3158553" y="1806820"/>
                  <a:pt x="3178206" y="1819922"/>
                </a:cubicBezTo>
                <a:cubicBezTo>
                  <a:pt x="3184124" y="1828800"/>
                  <a:pt x="3191189" y="1837012"/>
                  <a:pt x="3195961" y="1846555"/>
                </a:cubicBezTo>
                <a:cubicBezTo>
                  <a:pt x="3213470" y="1881572"/>
                  <a:pt x="3192870" y="1866174"/>
                  <a:pt x="3222594" y="1890944"/>
                </a:cubicBezTo>
                <a:cubicBezTo>
                  <a:pt x="3242843" y="1907818"/>
                  <a:pt x="3267991" y="1926791"/>
                  <a:pt x="3293616" y="1935332"/>
                </a:cubicBezTo>
                <a:cubicBezTo>
                  <a:pt x="3316766" y="1943049"/>
                  <a:pt x="3341487" y="1945370"/>
                  <a:pt x="3364637" y="1953087"/>
                </a:cubicBezTo>
                <a:cubicBezTo>
                  <a:pt x="3382392" y="1959006"/>
                  <a:pt x="3399746" y="1966304"/>
                  <a:pt x="3417903" y="1970843"/>
                </a:cubicBezTo>
                <a:cubicBezTo>
                  <a:pt x="3429740" y="1973802"/>
                  <a:pt x="3441727" y="1976214"/>
                  <a:pt x="3453414" y="1979720"/>
                </a:cubicBezTo>
                <a:cubicBezTo>
                  <a:pt x="3471341" y="1985098"/>
                  <a:pt x="3488249" y="1994223"/>
                  <a:pt x="3506680" y="1997476"/>
                </a:cubicBezTo>
                <a:cubicBezTo>
                  <a:pt x="3538868" y="2003156"/>
                  <a:pt x="3571783" y="2003394"/>
                  <a:pt x="3604334" y="2006353"/>
                </a:cubicBezTo>
                <a:cubicBezTo>
                  <a:pt x="3687122" y="2027051"/>
                  <a:pt x="3580982" y="2002199"/>
                  <a:pt x="3719744" y="2024109"/>
                </a:cubicBezTo>
                <a:cubicBezTo>
                  <a:pt x="3749553" y="2028816"/>
                  <a:pt x="3778431" y="2039550"/>
                  <a:pt x="3808520" y="2041864"/>
                </a:cubicBezTo>
                <a:lnTo>
                  <a:pt x="4039340" y="2059619"/>
                </a:lnTo>
                <a:cubicBezTo>
                  <a:pt x="4100688" y="2074957"/>
                  <a:pt x="4062649" y="2068497"/>
                  <a:pt x="4154750" y="2068497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7199790" y="4050998"/>
            <a:ext cx="4057095" cy="1731145"/>
          </a:xfrm>
          <a:custGeom>
            <a:avLst/>
            <a:gdLst>
              <a:gd name="connsiteX0" fmla="*/ 0 w 4057095"/>
              <a:gd name="connsiteY0" fmla="*/ 1669001 h 1731145"/>
              <a:gd name="connsiteX1" fmla="*/ 44388 w 4057095"/>
              <a:gd name="connsiteY1" fmla="*/ 1660124 h 1731145"/>
              <a:gd name="connsiteX2" fmla="*/ 97654 w 4057095"/>
              <a:gd name="connsiteY2" fmla="*/ 1642368 h 1731145"/>
              <a:gd name="connsiteX3" fmla="*/ 195309 w 4057095"/>
              <a:gd name="connsiteY3" fmla="*/ 1633491 h 1731145"/>
              <a:gd name="connsiteX4" fmla="*/ 230819 w 4057095"/>
              <a:gd name="connsiteY4" fmla="*/ 1624613 h 1731145"/>
              <a:gd name="connsiteX5" fmla="*/ 310718 w 4057095"/>
              <a:gd name="connsiteY5" fmla="*/ 1597980 h 1731145"/>
              <a:gd name="connsiteX6" fmla="*/ 408373 w 4057095"/>
              <a:gd name="connsiteY6" fmla="*/ 1589102 h 1731145"/>
              <a:gd name="connsiteX7" fmla="*/ 452761 w 4057095"/>
              <a:gd name="connsiteY7" fmla="*/ 1580225 h 1731145"/>
              <a:gd name="connsiteX8" fmla="*/ 479394 w 4057095"/>
              <a:gd name="connsiteY8" fmla="*/ 1571347 h 1731145"/>
              <a:gd name="connsiteX9" fmla="*/ 550415 w 4057095"/>
              <a:gd name="connsiteY9" fmla="*/ 1553592 h 1731145"/>
              <a:gd name="connsiteX10" fmla="*/ 612559 w 4057095"/>
              <a:gd name="connsiteY10" fmla="*/ 1535836 h 1731145"/>
              <a:gd name="connsiteX11" fmla="*/ 665825 w 4057095"/>
              <a:gd name="connsiteY11" fmla="*/ 1500326 h 1731145"/>
              <a:gd name="connsiteX12" fmla="*/ 683580 w 4057095"/>
              <a:gd name="connsiteY12" fmla="*/ 1482570 h 1731145"/>
              <a:gd name="connsiteX13" fmla="*/ 736846 w 4057095"/>
              <a:gd name="connsiteY13" fmla="*/ 1464815 h 1731145"/>
              <a:gd name="connsiteX14" fmla="*/ 807868 w 4057095"/>
              <a:gd name="connsiteY14" fmla="*/ 1411549 h 1731145"/>
              <a:gd name="connsiteX15" fmla="*/ 834501 w 4057095"/>
              <a:gd name="connsiteY15" fmla="*/ 1393794 h 1731145"/>
              <a:gd name="connsiteX16" fmla="*/ 852256 w 4057095"/>
              <a:gd name="connsiteY16" fmla="*/ 1376038 h 1731145"/>
              <a:gd name="connsiteX17" fmla="*/ 905522 w 4057095"/>
              <a:gd name="connsiteY17" fmla="*/ 1340528 h 1731145"/>
              <a:gd name="connsiteX18" fmla="*/ 949910 w 4057095"/>
              <a:gd name="connsiteY18" fmla="*/ 1313895 h 1731145"/>
              <a:gd name="connsiteX19" fmla="*/ 1020932 w 4057095"/>
              <a:gd name="connsiteY19" fmla="*/ 1260629 h 1731145"/>
              <a:gd name="connsiteX20" fmla="*/ 1065320 w 4057095"/>
              <a:gd name="connsiteY20" fmla="*/ 1233996 h 1731145"/>
              <a:gd name="connsiteX21" fmla="*/ 1100831 w 4057095"/>
              <a:gd name="connsiteY21" fmla="*/ 1189607 h 1731145"/>
              <a:gd name="connsiteX22" fmla="*/ 1127464 w 4057095"/>
              <a:gd name="connsiteY22" fmla="*/ 1171852 h 1731145"/>
              <a:gd name="connsiteX23" fmla="*/ 1180730 w 4057095"/>
              <a:gd name="connsiteY23" fmla="*/ 1091953 h 1731145"/>
              <a:gd name="connsiteX24" fmla="*/ 1198485 w 4057095"/>
              <a:gd name="connsiteY24" fmla="*/ 1065320 h 1731145"/>
              <a:gd name="connsiteX25" fmla="*/ 1225118 w 4057095"/>
              <a:gd name="connsiteY25" fmla="*/ 1003176 h 1731145"/>
              <a:gd name="connsiteX26" fmla="*/ 1260629 w 4057095"/>
              <a:gd name="connsiteY26" fmla="*/ 949910 h 1731145"/>
              <a:gd name="connsiteX27" fmla="*/ 1278384 w 4057095"/>
              <a:gd name="connsiteY27" fmla="*/ 923277 h 1731145"/>
              <a:gd name="connsiteX28" fmla="*/ 1313895 w 4057095"/>
              <a:gd name="connsiteY28" fmla="*/ 870011 h 1731145"/>
              <a:gd name="connsiteX29" fmla="*/ 1331650 w 4057095"/>
              <a:gd name="connsiteY29" fmla="*/ 843378 h 1731145"/>
              <a:gd name="connsiteX30" fmla="*/ 1349406 w 4057095"/>
              <a:gd name="connsiteY30" fmla="*/ 825623 h 1731145"/>
              <a:gd name="connsiteX31" fmla="*/ 1376039 w 4057095"/>
              <a:gd name="connsiteY31" fmla="*/ 772357 h 1731145"/>
              <a:gd name="connsiteX32" fmla="*/ 1393794 w 4057095"/>
              <a:gd name="connsiteY32" fmla="*/ 754601 h 1731145"/>
              <a:gd name="connsiteX33" fmla="*/ 1411549 w 4057095"/>
              <a:gd name="connsiteY33" fmla="*/ 727968 h 1731145"/>
              <a:gd name="connsiteX34" fmla="*/ 1429305 w 4057095"/>
              <a:gd name="connsiteY34" fmla="*/ 710213 h 1731145"/>
              <a:gd name="connsiteX35" fmla="*/ 1447060 w 4057095"/>
              <a:gd name="connsiteY35" fmla="*/ 683580 h 1731145"/>
              <a:gd name="connsiteX36" fmla="*/ 1473693 w 4057095"/>
              <a:gd name="connsiteY36" fmla="*/ 665825 h 1731145"/>
              <a:gd name="connsiteX37" fmla="*/ 1509204 w 4057095"/>
              <a:gd name="connsiteY37" fmla="*/ 630314 h 1731145"/>
              <a:gd name="connsiteX38" fmla="*/ 1535837 w 4057095"/>
              <a:gd name="connsiteY38" fmla="*/ 621436 h 1731145"/>
              <a:gd name="connsiteX39" fmla="*/ 1562470 w 4057095"/>
              <a:gd name="connsiteY39" fmla="*/ 603681 h 1731145"/>
              <a:gd name="connsiteX40" fmla="*/ 1606858 w 4057095"/>
              <a:gd name="connsiteY40" fmla="*/ 594803 h 1731145"/>
              <a:gd name="connsiteX41" fmla="*/ 1793289 w 4057095"/>
              <a:gd name="connsiteY41" fmla="*/ 603681 h 1731145"/>
              <a:gd name="connsiteX42" fmla="*/ 1819922 w 4057095"/>
              <a:gd name="connsiteY42" fmla="*/ 612559 h 1731145"/>
              <a:gd name="connsiteX43" fmla="*/ 1846555 w 4057095"/>
              <a:gd name="connsiteY43" fmla="*/ 630314 h 1731145"/>
              <a:gd name="connsiteX44" fmla="*/ 1899821 w 4057095"/>
              <a:gd name="connsiteY44" fmla="*/ 683580 h 1731145"/>
              <a:gd name="connsiteX45" fmla="*/ 1935332 w 4057095"/>
              <a:gd name="connsiteY45" fmla="*/ 719091 h 1731145"/>
              <a:gd name="connsiteX46" fmla="*/ 1988598 w 4057095"/>
              <a:gd name="connsiteY46" fmla="*/ 763479 h 1731145"/>
              <a:gd name="connsiteX47" fmla="*/ 2015231 w 4057095"/>
              <a:gd name="connsiteY47" fmla="*/ 772357 h 1731145"/>
              <a:gd name="connsiteX48" fmla="*/ 2059619 w 4057095"/>
              <a:gd name="connsiteY48" fmla="*/ 790112 h 1731145"/>
              <a:gd name="connsiteX49" fmla="*/ 2210540 w 4057095"/>
              <a:gd name="connsiteY49" fmla="*/ 763479 h 1731145"/>
              <a:gd name="connsiteX50" fmla="*/ 2237173 w 4057095"/>
              <a:gd name="connsiteY50" fmla="*/ 754601 h 1731145"/>
              <a:gd name="connsiteX51" fmla="*/ 2290439 w 4057095"/>
              <a:gd name="connsiteY51" fmla="*/ 719091 h 1731145"/>
              <a:gd name="connsiteX52" fmla="*/ 2317072 w 4057095"/>
              <a:gd name="connsiteY52" fmla="*/ 701335 h 1731145"/>
              <a:gd name="connsiteX53" fmla="*/ 2343705 w 4057095"/>
              <a:gd name="connsiteY53" fmla="*/ 648069 h 1731145"/>
              <a:gd name="connsiteX54" fmla="*/ 2388093 w 4057095"/>
              <a:gd name="connsiteY54" fmla="*/ 594803 h 1731145"/>
              <a:gd name="connsiteX55" fmla="*/ 2405848 w 4057095"/>
              <a:gd name="connsiteY55" fmla="*/ 541537 h 1731145"/>
              <a:gd name="connsiteX56" fmla="*/ 2441359 w 4057095"/>
              <a:gd name="connsiteY56" fmla="*/ 488271 h 1731145"/>
              <a:gd name="connsiteX57" fmla="*/ 2494625 w 4057095"/>
              <a:gd name="connsiteY57" fmla="*/ 408372 h 1731145"/>
              <a:gd name="connsiteX58" fmla="*/ 2512380 w 4057095"/>
              <a:gd name="connsiteY58" fmla="*/ 381739 h 1731145"/>
              <a:gd name="connsiteX59" fmla="*/ 2530136 w 4057095"/>
              <a:gd name="connsiteY59" fmla="*/ 363984 h 1731145"/>
              <a:gd name="connsiteX60" fmla="*/ 2556769 w 4057095"/>
              <a:gd name="connsiteY60" fmla="*/ 310718 h 1731145"/>
              <a:gd name="connsiteX61" fmla="*/ 2565646 w 4057095"/>
              <a:gd name="connsiteY61" fmla="*/ 284085 h 1731145"/>
              <a:gd name="connsiteX62" fmla="*/ 2601157 w 4057095"/>
              <a:gd name="connsiteY62" fmla="*/ 248574 h 1731145"/>
              <a:gd name="connsiteX63" fmla="*/ 2645545 w 4057095"/>
              <a:gd name="connsiteY63" fmla="*/ 168675 h 1731145"/>
              <a:gd name="connsiteX64" fmla="*/ 2663301 w 4057095"/>
              <a:gd name="connsiteY64" fmla="*/ 150920 h 1731145"/>
              <a:gd name="connsiteX65" fmla="*/ 2698811 w 4057095"/>
              <a:gd name="connsiteY65" fmla="*/ 97654 h 1731145"/>
              <a:gd name="connsiteX66" fmla="*/ 2743200 w 4057095"/>
              <a:gd name="connsiteY66" fmla="*/ 53266 h 1731145"/>
              <a:gd name="connsiteX67" fmla="*/ 2796466 w 4057095"/>
              <a:gd name="connsiteY67" fmla="*/ 26633 h 1731145"/>
              <a:gd name="connsiteX68" fmla="*/ 2849732 w 4057095"/>
              <a:gd name="connsiteY68" fmla="*/ 8877 h 1731145"/>
              <a:gd name="connsiteX69" fmla="*/ 2876365 w 4057095"/>
              <a:gd name="connsiteY69" fmla="*/ 0 h 1731145"/>
              <a:gd name="connsiteX70" fmla="*/ 2991775 w 4057095"/>
              <a:gd name="connsiteY70" fmla="*/ 8877 h 1731145"/>
              <a:gd name="connsiteX71" fmla="*/ 3045041 w 4057095"/>
              <a:gd name="connsiteY71" fmla="*/ 53266 h 1731145"/>
              <a:gd name="connsiteX72" fmla="*/ 3062796 w 4057095"/>
              <a:gd name="connsiteY72" fmla="*/ 88776 h 1731145"/>
              <a:gd name="connsiteX73" fmla="*/ 3089429 w 4057095"/>
              <a:gd name="connsiteY73" fmla="*/ 106532 h 1731145"/>
              <a:gd name="connsiteX74" fmla="*/ 3107184 w 4057095"/>
              <a:gd name="connsiteY74" fmla="*/ 133165 h 1731145"/>
              <a:gd name="connsiteX75" fmla="*/ 3124940 w 4057095"/>
              <a:gd name="connsiteY75" fmla="*/ 150920 h 1731145"/>
              <a:gd name="connsiteX76" fmla="*/ 3178206 w 4057095"/>
              <a:gd name="connsiteY76" fmla="*/ 239697 h 1731145"/>
              <a:gd name="connsiteX77" fmla="*/ 3213716 w 4057095"/>
              <a:gd name="connsiteY77" fmla="*/ 292963 h 1731145"/>
              <a:gd name="connsiteX78" fmla="*/ 3222594 w 4057095"/>
              <a:gd name="connsiteY78" fmla="*/ 319596 h 1731145"/>
              <a:gd name="connsiteX79" fmla="*/ 3240349 w 4057095"/>
              <a:gd name="connsiteY79" fmla="*/ 346229 h 1731145"/>
              <a:gd name="connsiteX80" fmla="*/ 3275860 w 4057095"/>
              <a:gd name="connsiteY80" fmla="*/ 399495 h 1731145"/>
              <a:gd name="connsiteX81" fmla="*/ 3293615 w 4057095"/>
              <a:gd name="connsiteY81" fmla="*/ 452761 h 1731145"/>
              <a:gd name="connsiteX82" fmla="*/ 3355759 w 4057095"/>
              <a:gd name="connsiteY82" fmla="*/ 550415 h 1731145"/>
              <a:gd name="connsiteX83" fmla="*/ 3364637 w 4057095"/>
              <a:gd name="connsiteY83" fmla="*/ 577048 h 1731145"/>
              <a:gd name="connsiteX84" fmla="*/ 3417903 w 4057095"/>
              <a:gd name="connsiteY84" fmla="*/ 648069 h 1731145"/>
              <a:gd name="connsiteX85" fmla="*/ 3471169 w 4057095"/>
              <a:gd name="connsiteY85" fmla="*/ 719091 h 1731145"/>
              <a:gd name="connsiteX86" fmla="*/ 3506679 w 4057095"/>
              <a:gd name="connsiteY86" fmla="*/ 772357 h 1731145"/>
              <a:gd name="connsiteX87" fmla="*/ 3515557 w 4057095"/>
              <a:gd name="connsiteY87" fmla="*/ 798990 h 1731145"/>
              <a:gd name="connsiteX88" fmla="*/ 3559945 w 4057095"/>
              <a:gd name="connsiteY88" fmla="*/ 861133 h 1731145"/>
              <a:gd name="connsiteX89" fmla="*/ 3586578 w 4057095"/>
              <a:gd name="connsiteY89" fmla="*/ 914400 h 1731145"/>
              <a:gd name="connsiteX90" fmla="*/ 3604334 w 4057095"/>
              <a:gd name="connsiteY90" fmla="*/ 967666 h 1731145"/>
              <a:gd name="connsiteX91" fmla="*/ 3613211 w 4057095"/>
              <a:gd name="connsiteY91" fmla="*/ 994299 h 1731145"/>
              <a:gd name="connsiteX92" fmla="*/ 3622089 w 4057095"/>
              <a:gd name="connsiteY92" fmla="*/ 1020932 h 1731145"/>
              <a:gd name="connsiteX93" fmla="*/ 3630967 w 4057095"/>
              <a:gd name="connsiteY93" fmla="*/ 1056442 h 1731145"/>
              <a:gd name="connsiteX94" fmla="*/ 3648722 w 4057095"/>
              <a:gd name="connsiteY94" fmla="*/ 1074198 h 1731145"/>
              <a:gd name="connsiteX95" fmla="*/ 3693110 w 4057095"/>
              <a:gd name="connsiteY95" fmla="*/ 1180730 h 1731145"/>
              <a:gd name="connsiteX96" fmla="*/ 3710866 w 4057095"/>
              <a:gd name="connsiteY96" fmla="*/ 1207363 h 1731145"/>
              <a:gd name="connsiteX97" fmla="*/ 3737499 w 4057095"/>
              <a:gd name="connsiteY97" fmla="*/ 1242873 h 1731145"/>
              <a:gd name="connsiteX98" fmla="*/ 3781887 w 4057095"/>
              <a:gd name="connsiteY98" fmla="*/ 1313895 h 1731145"/>
              <a:gd name="connsiteX99" fmla="*/ 3808520 w 4057095"/>
              <a:gd name="connsiteY99" fmla="*/ 1367161 h 1731145"/>
              <a:gd name="connsiteX100" fmla="*/ 3844031 w 4057095"/>
              <a:gd name="connsiteY100" fmla="*/ 1438182 h 1731145"/>
              <a:gd name="connsiteX101" fmla="*/ 3861786 w 4057095"/>
              <a:gd name="connsiteY101" fmla="*/ 1473693 h 1731145"/>
              <a:gd name="connsiteX102" fmla="*/ 3897297 w 4057095"/>
              <a:gd name="connsiteY102" fmla="*/ 1518081 h 1731145"/>
              <a:gd name="connsiteX103" fmla="*/ 3906175 w 4057095"/>
              <a:gd name="connsiteY103" fmla="*/ 1544714 h 1731145"/>
              <a:gd name="connsiteX104" fmla="*/ 3959441 w 4057095"/>
              <a:gd name="connsiteY104" fmla="*/ 1615735 h 1731145"/>
              <a:gd name="connsiteX105" fmla="*/ 3994951 w 4057095"/>
              <a:gd name="connsiteY105" fmla="*/ 1660124 h 1731145"/>
              <a:gd name="connsiteX106" fmla="*/ 4012707 w 4057095"/>
              <a:gd name="connsiteY106" fmla="*/ 1695634 h 1731145"/>
              <a:gd name="connsiteX107" fmla="*/ 4030462 w 4057095"/>
              <a:gd name="connsiteY107" fmla="*/ 1713390 h 1731145"/>
              <a:gd name="connsiteX108" fmla="*/ 4057095 w 4057095"/>
              <a:gd name="connsiteY108" fmla="*/ 1731145 h 1731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</a:cxnLst>
            <a:rect l="l" t="t" r="r" b="b"/>
            <a:pathLst>
              <a:path w="4057095" h="1731145">
                <a:moveTo>
                  <a:pt x="0" y="1669001"/>
                </a:moveTo>
                <a:cubicBezTo>
                  <a:pt x="14796" y="1666042"/>
                  <a:pt x="29831" y="1664094"/>
                  <a:pt x="44388" y="1660124"/>
                </a:cubicBezTo>
                <a:cubicBezTo>
                  <a:pt x="62444" y="1655200"/>
                  <a:pt x="79015" y="1644062"/>
                  <a:pt x="97654" y="1642368"/>
                </a:cubicBezTo>
                <a:lnTo>
                  <a:pt x="195309" y="1633491"/>
                </a:lnTo>
                <a:cubicBezTo>
                  <a:pt x="207146" y="1630532"/>
                  <a:pt x="219158" y="1628201"/>
                  <a:pt x="230819" y="1624613"/>
                </a:cubicBezTo>
                <a:cubicBezTo>
                  <a:pt x="257651" y="1616357"/>
                  <a:pt x="282760" y="1600522"/>
                  <a:pt x="310718" y="1597980"/>
                </a:cubicBezTo>
                <a:lnTo>
                  <a:pt x="408373" y="1589102"/>
                </a:lnTo>
                <a:cubicBezTo>
                  <a:pt x="423169" y="1586143"/>
                  <a:pt x="438123" y="1583885"/>
                  <a:pt x="452761" y="1580225"/>
                </a:cubicBezTo>
                <a:cubicBezTo>
                  <a:pt x="461840" y="1577955"/>
                  <a:pt x="470366" y="1573809"/>
                  <a:pt x="479394" y="1571347"/>
                </a:cubicBezTo>
                <a:cubicBezTo>
                  <a:pt x="502936" y="1564926"/>
                  <a:pt x="527265" y="1561309"/>
                  <a:pt x="550415" y="1553592"/>
                </a:cubicBezTo>
                <a:cubicBezTo>
                  <a:pt x="588623" y="1540855"/>
                  <a:pt x="567970" y="1546984"/>
                  <a:pt x="612559" y="1535836"/>
                </a:cubicBezTo>
                <a:cubicBezTo>
                  <a:pt x="630314" y="1523999"/>
                  <a:pt x="650736" y="1515415"/>
                  <a:pt x="665825" y="1500326"/>
                </a:cubicBezTo>
                <a:cubicBezTo>
                  <a:pt x="671743" y="1494407"/>
                  <a:pt x="676094" y="1486313"/>
                  <a:pt x="683580" y="1482570"/>
                </a:cubicBezTo>
                <a:cubicBezTo>
                  <a:pt x="700320" y="1474200"/>
                  <a:pt x="736846" y="1464815"/>
                  <a:pt x="736846" y="1464815"/>
                </a:cubicBezTo>
                <a:cubicBezTo>
                  <a:pt x="769691" y="1431972"/>
                  <a:pt x="747639" y="1451702"/>
                  <a:pt x="807868" y="1411549"/>
                </a:cubicBezTo>
                <a:cubicBezTo>
                  <a:pt x="816746" y="1405631"/>
                  <a:pt x="826957" y="1401339"/>
                  <a:pt x="834501" y="1393794"/>
                </a:cubicBezTo>
                <a:cubicBezTo>
                  <a:pt x="840419" y="1387875"/>
                  <a:pt x="845560" y="1381060"/>
                  <a:pt x="852256" y="1376038"/>
                </a:cubicBezTo>
                <a:cubicBezTo>
                  <a:pt x="869327" y="1363234"/>
                  <a:pt x="890433" y="1355617"/>
                  <a:pt x="905522" y="1340528"/>
                </a:cubicBezTo>
                <a:cubicBezTo>
                  <a:pt x="929894" y="1316155"/>
                  <a:pt x="915336" y="1325419"/>
                  <a:pt x="949910" y="1313895"/>
                </a:cubicBezTo>
                <a:cubicBezTo>
                  <a:pt x="1000916" y="1262889"/>
                  <a:pt x="974447" y="1276123"/>
                  <a:pt x="1020932" y="1260629"/>
                </a:cubicBezTo>
                <a:cubicBezTo>
                  <a:pt x="1065918" y="1215641"/>
                  <a:pt x="1007700" y="1268568"/>
                  <a:pt x="1065320" y="1233996"/>
                </a:cubicBezTo>
                <a:cubicBezTo>
                  <a:pt x="1087285" y="1220817"/>
                  <a:pt x="1082685" y="1207753"/>
                  <a:pt x="1100831" y="1189607"/>
                </a:cubicBezTo>
                <a:cubicBezTo>
                  <a:pt x="1108376" y="1182062"/>
                  <a:pt x="1118586" y="1177770"/>
                  <a:pt x="1127464" y="1171852"/>
                </a:cubicBezTo>
                <a:lnTo>
                  <a:pt x="1180730" y="1091953"/>
                </a:lnTo>
                <a:cubicBezTo>
                  <a:pt x="1186648" y="1083075"/>
                  <a:pt x="1195111" y="1075442"/>
                  <a:pt x="1198485" y="1065320"/>
                </a:cubicBezTo>
                <a:cubicBezTo>
                  <a:pt x="1207669" y="1037770"/>
                  <a:pt x="1208664" y="1030599"/>
                  <a:pt x="1225118" y="1003176"/>
                </a:cubicBezTo>
                <a:cubicBezTo>
                  <a:pt x="1236097" y="984878"/>
                  <a:pt x="1248792" y="967665"/>
                  <a:pt x="1260629" y="949910"/>
                </a:cubicBezTo>
                <a:lnTo>
                  <a:pt x="1278384" y="923277"/>
                </a:lnTo>
                <a:lnTo>
                  <a:pt x="1313895" y="870011"/>
                </a:lnTo>
                <a:cubicBezTo>
                  <a:pt x="1319813" y="861133"/>
                  <a:pt x="1324105" y="850922"/>
                  <a:pt x="1331650" y="843378"/>
                </a:cubicBezTo>
                <a:lnTo>
                  <a:pt x="1349406" y="825623"/>
                </a:lnTo>
                <a:cubicBezTo>
                  <a:pt x="1358783" y="797490"/>
                  <a:pt x="1356369" y="796945"/>
                  <a:pt x="1376039" y="772357"/>
                </a:cubicBezTo>
                <a:cubicBezTo>
                  <a:pt x="1381268" y="765821"/>
                  <a:pt x="1388565" y="761137"/>
                  <a:pt x="1393794" y="754601"/>
                </a:cubicBezTo>
                <a:cubicBezTo>
                  <a:pt x="1400459" y="746269"/>
                  <a:pt x="1404884" y="736299"/>
                  <a:pt x="1411549" y="727968"/>
                </a:cubicBezTo>
                <a:cubicBezTo>
                  <a:pt x="1416778" y="721432"/>
                  <a:pt x="1424076" y="716749"/>
                  <a:pt x="1429305" y="710213"/>
                </a:cubicBezTo>
                <a:cubicBezTo>
                  <a:pt x="1435970" y="701882"/>
                  <a:pt x="1439515" y="691125"/>
                  <a:pt x="1447060" y="683580"/>
                </a:cubicBezTo>
                <a:cubicBezTo>
                  <a:pt x="1454605" y="676035"/>
                  <a:pt x="1465592" y="672769"/>
                  <a:pt x="1473693" y="665825"/>
                </a:cubicBezTo>
                <a:cubicBezTo>
                  <a:pt x="1486403" y="654931"/>
                  <a:pt x="1493323" y="635608"/>
                  <a:pt x="1509204" y="630314"/>
                </a:cubicBezTo>
                <a:cubicBezTo>
                  <a:pt x="1518082" y="627355"/>
                  <a:pt x="1527467" y="625621"/>
                  <a:pt x="1535837" y="621436"/>
                </a:cubicBezTo>
                <a:cubicBezTo>
                  <a:pt x="1545380" y="616664"/>
                  <a:pt x="1552480" y="607427"/>
                  <a:pt x="1562470" y="603681"/>
                </a:cubicBezTo>
                <a:cubicBezTo>
                  <a:pt x="1576598" y="598383"/>
                  <a:pt x="1592062" y="597762"/>
                  <a:pt x="1606858" y="594803"/>
                </a:cubicBezTo>
                <a:cubicBezTo>
                  <a:pt x="1669002" y="597762"/>
                  <a:pt x="1731290" y="598514"/>
                  <a:pt x="1793289" y="603681"/>
                </a:cubicBezTo>
                <a:cubicBezTo>
                  <a:pt x="1802615" y="604458"/>
                  <a:pt x="1811552" y="608374"/>
                  <a:pt x="1819922" y="612559"/>
                </a:cubicBezTo>
                <a:cubicBezTo>
                  <a:pt x="1829465" y="617331"/>
                  <a:pt x="1837677" y="624396"/>
                  <a:pt x="1846555" y="630314"/>
                </a:cubicBezTo>
                <a:cubicBezTo>
                  <a:pt x="1901192" y="703165"/>
                  <a:pt x="1845299" y="636847"/>
                  <a:pt x="1899821" y="683580"/>
                </a:cubicBezTo>
                <a:cubicBezTo>
                  <a:pt x="1912531" y="694474"/>
                  <a:pt x="1923495" y="707254"/>
                  <a:pt x="1935332" y="719091"/>
                </a:cubicBezTo>
                <a:cubicBezTo>
                  <a:pt x="1954967" y="738726"/>
                  <a:pt x="1963877" y="751119"/>
                  <a:pt x="1988598" y="763479"/>
                </a:cubicBezTo>
                <a:cubicBezTo>
                  <a:pt x="1996968" y="767664"/>
                  <a:pt x="2006469" y="769071"/>
                  <a:pt x="2015231" y="772357"/>
                </a:cubicBezTo>
                <a:cubicBezTo>
                  <a:pt x="2030152" y="777952"/>
                  <a:pt x="2044823" y="784194"/>
                  <a:pt x="2059619" y="790112"/>
                </a:cubicBezTo>
                <a:cubicBezTo>
                  <a:pt x="2287181" y="773857"/>
                  <a:pt x="2125552" y="805973"/>
                  <a:pt x="2210540" y="763479"/>
                </a:cubicBezTo>
                <a:cubicBezTo>
                  <a:pt x="2218910" y="759294"/>
                  <a:pt x="2228993" y="759146"/>
                  <a:pt x="2237173" y="754601"/>
                </a:cubicBezTo>
                <a:cubicBezTo>
                  <a:pt x="2255827" y="744238"/>
                  <a:pt x="2272684" y="730928"/>
                  <a:pt x="2290439" y="719091"/>
                </a:cubicBezTo>
                <a:lnTo>
                  <a:pt x="2317072" y="701335"/>
                </a:lnTo>
                <a:cubicBezTo>
                  <a:pt x="2325969" y="674641"/>
                  <a:pt x="2324582" y="671017"/>
                  <a:pt x="2343705" y="648069"/>
                </a:cubicBezTo>
                <a:cubicBezTo>
                  <a:pt x="2363616" y="624176"/>
                  <a:pt x="2375498" y="623142"/>
                  <a:pt x="2388093" y="594803"/>
                </a:cubicBezTo>
                <a:cubicBezTo>
                  <a:pt x="2395694" y="577700"/>
                  <a:pt x="2397478" y="558277"/>
                  <a:pt x="2405848" y="541537"/>
                </a:cubicBezTo>
                <a:cubicBezTo>
                  <a:pt x="2448783" y="455673"/>
                  <a:pt x="2400689" y="542498"/>
                  <a:pt x="2441359" y="488271"/>
                </a:cubicBezTo>
                <a:cubicBezTo>
                  <a:pt x="2441369" y="488257"/>
                  <a:pt x="2485743" y="421696"/>
                  <a:pt x="2494625" y="408372"/>
                </a:cubicBezTo>
                <a:cubicBezTo>
                  <a:pt x="2500543" y="399494"/>
                  <a:pt x="2504835" y="389283"/>
                  <a:pt x="2512380" y="381739"/>
                </a:cubicBezTo>
                <a:lnTo>
                  <a:pt x="2530136" y="363984"/>
                </a:lnTo>
                <a:cubicBezTo>
                  <a:pt x="2552448" y="297042"/>
                  <a:pt x="2522350" y="379556"/>
                  <a:pt x="2556769" y="310718"/>
                </a:cubicBezTo>
                <a:cubicBezTo>
                  <a:pt x="2560954" y="302348"/>
                  <a:pt x="2560207" y="291700"/>
                  <a:pt x="2565646" y="284085"/>
                </a:cubicBezTo>
                <a:cubicBezTo>
                  <a:pt x="2575376" y="270463"/>
                  <a:pt x="2601157" y="248574"/>
                  <a:pt x="2601157" y="248574"/>
                </a:cubicBezTo>
                <a:cubicBezTo>
                  <a:pt x="2612320" y="215086"/>
                  <a:pt x="2615021" y="199197"/>
                  <a:pt x="2645545" y="168675"/>
                </a:cubicBezTo>
                <a:cubicBezTo>
                  <a:pt x="2651464" y="162757"/>
                  <a:pt x="2658279" y="157616"/>
                  <a:pt x="2663301" y="150920"/>
                </a:cubicBezTo>
                <a:cubicBezTo>
                  <a:pt x="2676105" y="133849"/>
                  <a:pt x="2683722" y="112743"/>
                  <a:pt x="2698811" y="97654"/>
                </a:cubicBezTo>
                <a:cubicBezTo>
                  <a:pt x="2713607" y="82858"/>
                  <a:pt x="2723349" y="59883"/>
                  <a:pt x="2743200" y="53266"/>
                </a:cubicBezTo>
                <a:cubicBezTo>
                  <a:pt x="2840331" y="20888"/>
                  <a:pt x="2693208" y="72526"/>
                  <a:pt x="2796466" y="26633"/>
                </a:cubicBezTo>
                <a:cubicBezTo>
                  <a:pt x="2813569" y="19032"/>
                  <a:pt x="2831977" y="14795"/>
                  <a:pt x="2849732" y="8877"/>
                </a:cubicBezTo>
                <a:lnTo>
                  <a:pt x="2876365" y="0"/>
                </a:lnTo>
                <a:cubicBezTo>
                  <a:pt x="2914835" y="2959"/>
                  <a:pt x="2953852" y="1766"/>
                  <a:pt x="2991775" y="8877"/>
                </a:cubicBezTo>
                <a:cubicBezTo>
                  <a:pt x="3004618" y="11285"/>
                  <a:pt x="3039382" y="45343"/>
                  <a:pt x="3045041" y="53266"/>
                </a:cubicBezTo>
                <a:cubicBezTo>
                  <a:pt x="3052733" y="64035"/>
                  <a:pt x="3054324" y="78609"/>
                  <a:pt x="3062796" y="88776"/>
                </a:cubicBezTo>
                <a:cubicBezTo>
                  <a:pt x="3069627" y="96973"/>
                  <a:pt x="3080551" y="100613"/>
                  <a:pt x="3089429" y="106532"/>
                </a:cubicBezTo>
                <a:cubicBezTo>
                  <a:pt x="3095347" y="115410"/>
                  <a:pt x="3100519" y="124834"/>
                  <a:pt x="3107184" y="133165"/>
                </a:cubicBezTo>
                <a:cubicBezTo>
                  <a:pt x="3112413" y="139701"/>
                  <a:pt x="3120634" y="143743"/>
                  <a:pt x="3124940" y="150920"/>
                </a:cubicBezTo>
                <a:cubicBezTo>
                  <a:pt x="3183823" y="249057"/>
                  <a:pt x="3135527" y="197018"/>
                  <a:pt x="3178206" y="239697"/>
                </a:cubicBezTo>
                <a:cubicBezTo>
                  <a:pt x="3199312" y="303021"/>
                  <a:pt x="3169385" y="226467"/>
                  <a:pt x="3213716" y="292963"/>
                </a:cubicBezTo>
                <a:cubicBezTo>
                  <a:pt x="3218907" y="300749"/>
                  <a:pt x="3218409" y="311226"/>
                  <a:pt x="3222594" y="319596"/>
                </a:cubicBezTo>
                <a:cubicBezTo>
                  <a:pt x="3227366" y="329139"/>
                  <a:pt x="3235055" y="336965"/>
                  <a:pt x="3240349" y="346229"/>
                </a:cubicBezTo>
                <a:cubicBezTo>
                  <a:pt x="3269013" y="396391"/>
                  <a:pt x="3244216" y="367849"/>
                  <a:pt x="3275860" y="399495"/>
                </a:cubicBezTo>
                <a:cubicBezTo>
                  <a:pt x="3281778" y="417250"/>
                  <a:pt x="3283233" y="437189"/>
                  <a:pt x="3293615" y="452761"/>
                </a:cubicBezTo>
                <a:cubicBezTo>
                  <a:pt x="3307688" y="473870"/>
                  <a:pt x="3343221" y="525340"/>
                  <a:pt x="3355759" y="550415"/>
                </a:cubicBezTo>
                <a:cubicBezTo>
                  <a:pt x="3359944" y="558785"/>
                  <a:pt x="3360092" y="568868"/>
                  <a:pt x="3364637" y="577048"/>
                </a:cubicBezTo>
                <a:cubicBezTo>
                  <a:pt x="3389735" y="622224"/>
                  <a:pt x="3390963" y="621130"/>
                  <a:pt x="3417903" y="648069"/>
                </a:cubicBezTo>
                <a:cubicBezTo>
                  <a:pt x="3440999" y="717364"/>
                  <a:pt x="3403162" y="617079"/>
                  <a:pt x="3471169" y="719091"/>
                </a:cubicBezTo>
                <a:cubicBezTo>
                  <a:pt x="3483006" y="736846"/>
                  <a:pt x="3499931" y="752113"/>
                  <a:pt x="3506679" y="772357"/>
                </a:cubicBezTo>
                <a:cubicBezTo>
                  <a:pt x="3509638" y="781235"/>
                  <a:pt x="3511372" y="790620"/>
                  <a:pt x="3515557" y="798990"/>
                </a:cubicBezTo>
                <a:cubicBezTo>
                  <a:pt x="3522049" y="811975"/>
                  <a:pt x="3553910" y="853086"/>
                  <a:pt x="3559945" y="861133"/>
                </a:cubicBezTo>
                <a:cubicBezTo>
                  <a:pt x="3592321" y="958261"/>
                  <a:pt x="3540688" y="811149"/>
                  <a:pt x="3586578" y="914400"/>
                </a:cubicBezTo>
                <a:cubicBezTo>
                  <a:pt x="3594179" y="931503"/>
                  <a:pt x="3598416" y="949911"/>
                  <a:pt x="3604334" y="967666"/>
                </a:cubicBezTo>
                <a:lnTo>
                  <a:pt x="3613211" y="994299"/>
                </a:lnTo>
                <a:cubicBezTo>
                  <a:pt x="3616170" y="1003177"/>
                  <a:pt x="3619819" y="1011854"/>
                  <a:pt x="3622089" y="1020932"/>
                </a:cubicBezTo>
                <a:cubicBezTo>
                  <a:pt x="3625048" y="1032769"/>
                  <a:pt x="3625511" y="1045529"/>
                  <a:pt x="3630967" y="1056442"/>
                </a:cubicBezTo>
                <a:cubicBezTo>
                  <a:pt x="3634710" y="1063928"/>
                  <a:pt x="3642804" y="1068279"/>
                  <a:pt x="3648722" y="1074198"/>
                </a:cubicBezTo>
                <a:cubicBezTo>
                  <a:pt x="3660242" y="1120275"/>
                  <a:pt x="3660339" y="1131576"/>
                  <a:pt x="3693110" y="1180730"/>
                </a:cubicBezTo>
                <a:cubicBezTo>
                  <a:pt x="3699029" y="1189608"/>
                  <a:pt x="3704664" y="1198681"/>
                  <a:pt x="3710866" y="1207363"/>
                </a:cubicBezTo>
                <a:cubicBezTo>
                  <a:pt x="3719466" y="1219403"/>
                  <a:pt x="3729657" y="1230326"/>
                  <a:pt x="3737499" y="1242873"/>
                </a:cubicBezTo>
                <a:cubicBezTo>
                  <a:pt x="3798435" y="1340370"/>
                  <a:pt x="3706434" y="1213290"/>
                  <a:pt x="3781887" y="1313895"/>
                </a:cubicBezTo>
                <a:cubicBezTo>
                  <a:pt x="3803783" y="1401475"/>
                  <a:pt x="3774600" y="1310627"/>
                  <a:pt x="3808520" y="1367161"/>
                </a:cubicBezTo>
                <a:cubicBezTo>
                  <a:pt x="3822138" y="1389857"/>
                  <a:pt x="3832194" y="1414508"/>
                  <a:pt x="3844031" y="1438182"/>
                </a:cubicBezTo>
                <a:cubicBezTo>
                  <a:pt x="3849949" y="1450019"/>
                  <a:pt x="3852428" y="1464335"/>
                  <a:pt x="3861786" y="1473693"/>
                </a:cubicBezTo>
                <a:cubicBezTo>
                  <a:pt x="3878302" y="1490209"/>
                  <a:pt x="3886097" y="1495681"/>
                  <a:pt x="3897297" y="1518081"/>
                </a:cubicBezTo>
                <a:cubicBezTo>
                  <a:pt x="3901482" y="1526451"/>
                  <a:pt x="3901630" y="1536534"/>
                  <a:pt x="3906175" y="1544714"/>
                </a:cubicBezTo>
                <a:cubicBezTo>
                  <a:pt x="3931273" y="1589890"/>
                  <a:pt x="3932501" y="1588796"/>
                  <a:pt x="3959441" y="1615735"/>
                </a:cubicBezTo>
                <a:cubicBezTo>
                  <a:pt x="3980634" y="1679319"/>
                  <a:pt x="3950336" y="1606587"/>
                  <a:pt x="3994951" y="1660124"/>
                </a:cubicBezTo>
                <a:cubicBezTo>
                  <a:pt x="4003423" y="1670291"/>
                  <a:pt x="4005366" y="1684623"/>
                  <a:pt x="4012707" y="1695634"/>
                </a:cubicBezTo>
                <a:cubicBezTo>
                  <a:pt x="4017350" y="1702598"/>
                  <a:pt x="4023926" y="1708161"/>
                  <a:pt x="4030462" y="1713390"/>
                </a:cubicBezTo>
                <a:cubicBezTo>
                  <a:pt x="4038793" y="1720055"/>
                  <a:pt x="4057095" y="1731145"/>
                  <a:pt x="4057095" y="1731145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7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Unsere Ressourcen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ILR-Stunden</a:t>
            </a:r>
            <a:r>
              <a:rPr lang="de-DE" dirty="0"/>
              <a:t>, IF-Stunden, Wahlunterrichtsstunden, </a:t>
            </a:r>
            <a:r>
              <a:rPr lang="de-DE" dirty="0" err="1"/>
              <a:t>Diff</a:t>
            </a:r>
            <a:r>
              <a:rPr lang="de-DE" dirty="0"/>
              <a:t>-Sportstunden in </a:t>
            </a:r>
            <a:r>
              <a:rPr lang="de-DE" dirty="0" err="1"/>
              <a:t>Jgst</a:t>
            </a:r>
            <a:r>
              <a:rPr lang="de-DE" dirty="0"/>
              <a:t>. 7 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Mathematik</a:t>
            </a:r>
            <a:r>
              <a:rPr lang="de-DE" dirty="0"/>
              <a:t>: 9 </a:t>
            </a:r>
            <a:r>
              <a:rPr lang="de-DE" dirty="0" smtClean="0"/>
              <a:t>Lehrerstunden</a:t>
            </a:r>
          </a:p>
          <a:p>
            <a:r>
              <a:rPr lang="de-DE" dirty="0" smtClean="0"/>
              <a:t>Englisch </a:t>
            </a:r>
            <a:r>
              <a:rPr lang="de-DE" dirty="0"/>
              <a:t>8 </a:t>
            </a:r>
            <a:r>
              <a:rPr lang="de-DE" dirty="0" smtClean="0"/>
              <a:t>Lehrerstunden</a:t>
            </a:r>
          </a:p>
          <a:p>
            <a:r>
              <a:rPr lang="de-DE" dirty="0" smtClean="0"/>
              <a:t>Französisch </a:t>
            </a:r>
            <a:r>
              <a:rPr lang="de-DE" dirty="0"/>
              <a:t>9 </a:t>
            </a:r>
            <a:r>
              <a:rPr lang="de-DE" dirty="0" smtClean="0"/>
              <a:t>Lehrerstunden</a:t>
            </a:r>
          </a:p>
          <a:p>
            <a:r>
              <a:rPr lang="de-DE" dirty="0" smtClean="0"/>
              <a:t>Latein </a:t>
            </a:r>
            <a:r>
              <a:rPr lang="de-DE" dirty="0"/>
              <a:t>2 </a:t>
            </a:r>
            <a:r>
              <a:rPr lang="de-DE" dirty="0" smtClean="0"/>
              <a:t>Lehrerstunden </a:t>
            </a:r>
            <a:r>
              <a:rPr lang="de-DE" sz="1200" dirty="0" smtClean="0"/>
              <a:t>(</a:t>
            </a:r>
            <a:r>
              <a:rPr lang="de-DE" sz="1200" dirty="0" err="1" smtClean="0"/>
              <a:t>Nawi</a:t>
            </a:r>
            <a:r>
              <a:rPr lang="de-DE" sz="1200" dirty="0" smtClean="0"/>
              <a:t> Gymnasium, nur 3,5 Lateinlehrer, ergänzt durch Schülernachhilfe)</a:t>
            </a:r>
          </a:p>
          <a:p>
            <a:r>
              <a:rPr lang="de-DE" dirty="0" smtClean="0"/>
              <a:t>Deutsch </a:t>
            </a:r>
            <a:r>
              <a:rPr lang="de-DE" dirty="0"/>
              <a:t>4 </a:t>
            </a:r>
            <a:r>
              <a:rPr lang="de-DE" dirty="0" smtClean="0"/>
              <a:t>Lehrerstunden (</a:t>
            </a:r>
            <a:r>
              <a:rPr lang="de-DE" dirty="0" err="1" smtClean="0"/>
              <a:t>Sb</a:t>
            </a:r>
            <a:r>
              <a:rPr lang="de-DE" dirty="0" smtClean="0"/>
              <a:t>, Fit Fürs Abi, geteilte I-Stunden)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825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Idee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Einbau von </a:t>
            </a:r>
            <a:r>
              <a:rPr lang="de-DE" dirty="0"/>
              <a:t>Fach-Förderstunden </a:t>
            </a:r>
            <a:r>
              <a:rPr lang="de-DE" dirty="0" smtClean="0"/>
              <a:t>in </a:t>
            </a:r>
            <a:r>
              <a:rPr lang="de-DE" dirty="0"/>
              <a:t>den Vormittags-Plan </a:t>
            </a:r>
            <a:endParaRPr lang="de-DE" dirty="0" smtClean="0"/>
          </a:p>
          <a:p>
            <a:r>
              <a:rPr lang="de-DE" dirty="0" smtClean="0"/>
              <a:t>konkrete </a:t>
            </a:r>
            <a:r>
              <a:rPr lang="de-DE" dirty="0"/>
              <a:t>Zuordnung Klassen/Lehrer </a:t>
            </a:r>
            <a:br>
              <a:rPr lang="de-DE" dirty="0"/>
            </a:b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direkt </a:t>
            </a:r>
            <a:r>
              <a:rPr lang="de-DE" dirty="0"/>
              <a:t>parallel zum laufenden Fachunterricht (Fachlehrer kann Schüler mit konkretem Auftrag zur Förderlehrkraft schicken)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parallel </a:t>
            </a:r>
            <a:r>
              <a:rPr lang="de-DE" dirty="0"/>
              <a:t>zu anderem Unterricht (hier dann Sport, Religion oder Kunst/Musik) 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20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63" y="0"/>
            <a:ext cx="2903606" cy="287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785" y="1403641"/>
            <a:ext cx="40957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84" y="3446755"/>
            <a:ext cx="2849732" cy="280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894" y="0"/>
            <a:ext cx="3213948" cy="321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252" y="3446754"/>
            <a:ext cx="3259339" cy="31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230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63" y="0"/>
            <a:ext cx="2903606" cy="287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785" y="1403641"/>
            <a:ext cx="40957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84" y="3446755"/>
            <a:ext cx="2849732" cy="280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894" y="0"/>
            <a:ext cx="3213948" cy="321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252" y="3446754"/>
            <a:ext cx="3259339" cy="31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Gerade Verbindung mit Pfeil 2"/>
          <p:cNvCxnSpPr/>
          <p:nvPr/>
        </p:nvCxnSpPr>
        <p:spPr>
          <a:xfrm flipV="1">
            <a:off x="1500326" y="4651899"/>
            <a:ext cx="3915052" cy="9587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1464816" y="2246050"/>
            <a:ext cx="3986073" cy="240584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H="1">
            <a:off x="7884852" y="1403641"/>
            <a:ext cx="3656119" cy="18103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 flipV="1">
            <a:off x="7884851" y="3213948"/>
            <a:ext cx="3656120" cy="16284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273335" y="4429957"/>
            <a:ext cx="683582" cy="307777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Fö</a:t>
            </a:r>
            <a:r>
              <a:rPr lang="de-DE" sz="1400" dirty="0" smtClean="0"/>
              <a:t> 7cd</a:t>
            </a:r>
            <a:endParaRPr lang="de-DE" sz="1400" dirty="0"/>
          </a:p>
        </p:txBody>
      </p:sp>
      <p:sp>
        <p:nvSpPr>
          <p:cNvPr id="20" name="Textfeld 19"/>
          <p:cNvSpPr txBox="1"/>
          <p:nvPr/>
        </p:nvSpPr>
        <p:spPr>
          <a:xfrm>
            <a:off x="7424319" y="3011010"/>
            <a:ext cx="683582" cy="307777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Fö</a:t>
            </a:r>
            <a:r>
              <a:rPr lang="de-DE" sz="1400" dirty="0" smtClean="0"/>
              <a:t> 7ab</a:t>
            </a: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5273335" y="3378697"/>
            <a:ext cx="683582" cy="307777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Fö</a:t>
            </a:r>
            <a:r>
              <a:rPr lang="de-DE" sz="1400" dirty="0" smtClean="0"/>
              <a:t> 8a</a:t>
            </a:r>
            <a:endParaRPr lang="de-DE" sz="1400" dirty="0"/>
          </a:p>
        </p:txBody>
      </p:sp>
      <p:sp>
        <p:nvSpPr>
          <p:cNvPr id="22" name="Textfeld 21"/>
          <p:cNvSpPr txBox="1"/>
          <p:nvPr/>
        </p:nvSpPr>
        <p:spPr>
          <a:xfrm>
            <a:off x="5989004" y="4077063"/>
            <a:ext cx="683582" cy="307777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Fö</a:t>
            </a:r>
            <a:r>
              <a:rPr lang="de-DE" sz="1400" dirty="0" smtClean="0"/>
              <a:t> 8b</a:t>
            </a:r>
            <a:endParaRPr lang="de-DE" sz="1400" dirty="0"/>
          </a:p>
        </p:txBody>
      </p:sp>
      <p:sp>
        <p:nvSpPr>
          <p:cNvPr id="23" name="Textfeld 22"/>
          <p:cNvSpPr txBox="1"/>
          <p:nvPr/>
        </p:nvSpPr>
        <p:spPr>
          <a:xfrm>
            <a:off x="5273335" y="3724098"/>
            <a:ext cx="683582" cy="307777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de-DE" sz="1400" dirty="0" err="1" smtClean="0"/>
              <a:t>Fö</a:t>
            </a:r>
            <a:r>
              <a:rPr lang="de-DE" sz="1400" dirty="0" smtClean="0"/>
              <a:t> 9a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88553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ym typeface="Wingdings" panose="05000000000000000000" pitchFamily="2" charset="2"/>
              </a:rPr>
              <a:t>Frage </a:t>
            </a:r>
            <a:r>
              <a:rPr lang="de-DE" dirty="0" smtClean="0">
                <a:sym typeface="Wingdings" panose="05000000000000000000" pitchFamily="2" charset="2"/>
              </a:rPr>
              <a:t>nach dem </a:t>
            </a:r>
            <a:r>
              <a:rPr lang="de-DE" dirty="0" smtClean="0">
                <a:sym typeface="Wingdings" panose="05000000000000000000" pitchFamily="2" charset="2"/>
              </a:rPr>
              <a:t>WIE?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0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1800" u="sng" dirty="0" smtClean="0"/>
              <a:t>Herausschicken der Schüler</a:t>
            </a:r>
          </a:p>
          <a:p>
            <a:pPr marL="0" indent="0">
              <a:buNone/>
            </a:pPr>
            <a:r>
              <a:rPr lang="de-DE" sz="1800" dirty="0" smtClean="0"/>
              <a:t>Kernfachlehrer / Fachlehrer muss schicken – oder auch Förderlehrer holt ab </a:t>
            </a:r>
          </a:p>
          <a:p>
            <a:pPr marL="0" indent="0">
              <a:buNone/>
            </a:pPr>
            <a:r>
              <a:rPr lang="de-DE" sz="1800" dirty="0" smtClean="0"/>
              <a:t>Förderlehrer braucht Raum </a:t>
            </a:r>
            <a:br>
              <a:rPr lang="de-DE" sz="1800" dirty="0" smtClean="0"/>
            </a:br>
            <a:endParaRPr lang="de-DE" sz="1800" dirty="0"/>
          </a:p>
          <a:p>
            <a:pPr marL="0" indent="0">
              <a:buNone/>
            </a:pPr>
            <a:r>
              <a:rPr lang="de-DE" sz="1800" u="sng" dirty="0" smtClean="0"/>
              <a:t>Wie viele Schüler sind das denn?!</a:t>
            </a:r>
          </a:p>
          <a:p>
            <a:pPr marL="0" indent="0">
              <a:buNone/>
            </a:pPr>
            <a:r>
              <a:rPr lang="de-DE" sz="1800" dirty="0" smtClean="0"/>
              <a:t>Zahlen aus dem Portal , Bsp. von Herrn Ullrich (</a:t>
            </a:r>
            <a:r>
              <a:rPr lang="de-DE" sz="1800" dirty="0" err="1" smtClean="0"/>
              <a:t>Bsp</a:t>
            </a:r>
            <a:r>
              <a:rPr lang="de-DE" sz="1800" dirty="0" smtClean="0"/>
              <a:t>: Schüler-Selbsteinschätzung)</a:t>
            </a:r>
            <a:br>
              <a:rPr lang="de-DE" sz="1800" dirty="0" smtClean="0"/>
            </a:br>
            <a:endParaRPr lang="de-DE" sz="1800" dirty="0" smtClean="0"/>
          </a:p>
          <a:p>
            <a:pPr marL="0" indent="0">
              <a:buNone/>
            </a:pPr>
            <a:r>
              <a:rPr lang="de-DE" sz="1800" u="sng" dirty="0" smtClean="0"/>
              <a:t>Was sollen die Schüler dann machen?</a:t>
            </a:r>
          </a:p>
          <a:p>
            <a:pPr marL="0" indent="0">
              <a:buNone/>
            </a:pPr>
            <a:r>
              <a:rPr lang="de-DE" sz="1800" dirty="0" smtClean="0"/>
              <a:t>Das sind drei Aspekte: </a:t>
            </a:r>
          </a:p>
          <a:p>
            <a:r>
              <a:rPr lang="de-DE" sz="1800" dirty="0" smtClean="0"/>
              <a:t>Fachlehrer – konkret </a:t>
            </a:r>
            <a:r>
              <a:rPr lang="de-DE" sz="1800" dirty="0" err="1" smtClean="0"/>
              <a:t>bewältigbarer</a:t>
            </a:r>
            <a:r>
              <a:rPr lang="de-DE" sz="1800" dirty="0" smtClean="0"/>
              <a:t> Auftrag (Förderung ist Teil der Unterrichtsvorbereitung für </a:t>
            </a:r>
            <a:r>
              <a:rPr lang="de-DE" sz="1800" b="1" dirty="0" smtClean="0"/>
              <a:t>alle</a:t>
            </a:r>
            <a:r>
              <a:rPr lang="de-DE" sz="1800" dirty="0" smtClean="0"/>
              <a:t>)</a:t>
            </a:r>
          </a:p>
          <a:p>
            <a:r>
              <a:rPr lang="de-DE" sz="1800" dirty="0" smtClean="0"/>
              <a:t>Schüler weiß, was er zu tun hat (Laufzettel)</a:t>
            </a:r>
          </a:p>
          <a:p>
            <a:r>
              <a:rPr lang="de-DE" sz="1800" dirty="0" smtClean="0"/>
              <a:t>Förderlehrer arbeitet mit Schüler den Auftrag ab / Förderlehrer korrigiert / gibt dem Fachlehrer Rückmeldung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55547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4000" b="1" dirty="0" smtClean="0">
                <a:solidFill>
                  <a:srgbClr val="FF0000"/>
                </a:solidFill>
              </a:rPr>
              <a:t>Forschung, Hattie</a:t>
            </a:r>
            <a:endParaRPr lang="de-DE" sz="4000" b="1" dirty="0">
              <a:solidFill>
                <a:srgbClr val="FF0000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1030818" y="1628776"/>
            <a:ext cx="8809567" cy="57626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Kognitionsforschung Schülersicht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1028701" y="3608388"/>
            <a:ext cx="8809567" cy="6127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solidFill>
                  <a:schemeClr val="tx1"/>
                </a:solidFill>
              </a:rPr>
              <a:t>Was heißt das für den </a:t>
            </a:r>
            <a:r>
              <a:rPr lang="de-DE" sz="2000" dirty="0" smtClean="0">
                <a:solidFill>
                  <a:schemeClr val="tx1"/>
                </a:solidFill>
              </a:rPr>
              <a:t>Förderlehrer?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245" name="Textfeld 2"/>
          <p:cNvSpPr txBox="1">
            <a:spLocks noChangeArrowheads="1"/>
          </p:cNvSpPr>
          <p:nvPr/>
        </p:nvSpPr>
        <p:spPr bwMode="auto">
          <a:xfrm>
            <a:off x="1200151" y="2440513"/>
            <a:ext cx="9120716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800" dirty="0" smtClean="0"/>
              <a:t>klare Aufgabenstellung</a:t>
            </a:r>
            <a:endParaRPr lang="de-DE" altLang="de-DE" sz="1800" dirty="0"/>
          </a:p>
          <a:p>
            <a:pPr eaLnBrk="1" hangingPunct="1">
              <a:spcBef>
                <a:spcPct val="0"/>
              </a:spcBef>
            </a:pPr>
            <a:r>
              <a:rPr lang="de-DE" altLang="de-DE" sz="1800" dirty="0"/>
              <a:t>Schüler </a:t>
            </a:r>
            <a:r>
              <a:rPr lang="de-DE" altLang="de-DE" sz="1800" dirty="0" smtClean="0"/>
              <a:t>macht </a:t>
            </a:r>
            <a:r>
              <a:rPr lang="de-DE" altLang="de-DE" sz="1800" dirty="0"/>
              <a:t>sich </a:t>
            </a:r>
            <a:r>
              <a:rPr lang="de-DE" altLang="de-DE" sz="1800" dirty="0" smtClean="0"/>
              <a:t>schwierigen Sachverhalt </a:t>
            </a:r>
            <a:r>
              <a:rPr lang="de-DE" altLang="de-DE" sz="1800" b="1" dirty="0"/>
              <a:t>selbst</a:t>
            </a:r>
            <a:r>
              <a:rPr lang="de-DE" altLang="de-DE" sz="1800" dirty="0"/>
              <a:t> bewusst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800" dirty="0" smtClean="0"/>
              <a:t>Kommt bei  Förderlehrer </a:t>
            </a:r>
            <a:r>
              <a:rPr lang="de-DE" altLang="de-DE" sz="1800" b="1" dirty="0"/>
              <a:t>zu </a:t>
            </a:r>
            <a:r>
              <a:rPr lang="de-DE" altLang="de-DE" sz="1800" b="1" dirty="0" smtClean="0"/>
              <a:t>Wort, verbalisiert selbst </a:t>
            </a:r>
            <a:r>
              <a:rPr lang="de-DE" altLang="de-DE" sz="1800" dirty="0" smtClean="0"/>
              <a:t>(kein erklärendes </a:t>
            </a:r>
            <a:r>
              <a:rPr lang="de-DE" altLang="de-DE" sz="1800" dirty="0" smtClean="0"/>
              <a:t>„</a:t>
            </a:r>
            <a:r>
              <a:rPr lang="de-DE" altLang="de-DE" sz="1800" dirty="0" err="1" smtClean="0"/>
              <a:t>Zutexten</a:t>
            </a:r>
            <a:r>
              <a:rPr lang="de-DE" altLang="de-DE" sz="1800" dirty="0" smtClean="0"/>
              <a:t>“)</a:t>
            </a:r>
            <a:endParaRPr lang="de-DE" altLang="de-DE" sz="1800" dirty="0"/>
          </a:p>
        </p:txBody>
      </p:sp>
      <p:sp>
        <p:nvSpPr>
          <p:cNvPr id="10246" name="Textfeld 11"/>
          <p:cNvSpPr txBox="1">
            <a:spLocks noChangeArrowheads="1"/>
          </p:cNvSpPr>
          <p:nvPr/>
        </p:nvSpPr>
        <p:spPr bwMode="auto">
          <a:xfrm>
            <a:off x="1200151" y="4338639"/>
            <a:ext cx="9120716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e-DE" altLang="de-DE" sz="1800" dirty="0"/>
              <a:t>Lehrer </a:t>
            </a:r>
            <a:r>
              <a:rPr lang="de-DE" altLang="de-DE" sz="1800" b="1" dirty="0" smtClean="0"/>
              <a:t>sieht/hört</a:t>
            </a:r>
            <a:r>
              <a:rPr lang="de-DE" altLang="de-DE" sz="1800" dirty="0" smtClean="0"/>
              <a:t> </a:t>
            </a:r>
            <a:r>
              <a:rPr lang="de-DE" altLang="de-DE" sz="1800" dirty="0"/>
              <a:t>die Spuren der „Nachdenkung“</a:t>
            </a:r>
          </a:p>
          <a:p>
            <a:pPr eaLnBrk="1" hangingPunct="1">
              <a:spcBef>
                <a:spcPct val="0"/>
              </a:spcBef>
            </a:pPr>
            <a:r>
              <a:rPr lang="de-DE" altLang="de-DE" sz="1800" dirty="0"/>
              <a:t>Lehrer </a:t>
            </a:r>
            <a:r>
              <a:rPr lang="de-DE" altLang="de-DE" sz="1800" b="1" dirty="0"/>
              <a:t>hört</a:t>
            </a:r>
            <a:r>
              <a:rPr lang="de-DE" altLang="de-DE" sz="1800" dirty="0"/>
              <a:t> genau zu, </a:t>
            </a:r>
            <a:r>
              <a:rPr lang="de-DE" altLang="de-DE" sz="1800" dirty="0" smtClean="0"/>
              <a:t>versteht den </a:t>
            </a:r>
            <a:r>
              <a:rPr lang="de-DE" altLang="de-DE" sz="1800" dirty="0"/>
              <a:t>S</a:t>
            </a:r>
            <a:r>
              <a:rPr lang="de-DE" altLang="de-DE" sz="1800" dirty="0" smtClean="0"/>
              <a:t>chüler</a:t>
            </a:r>
            <a:endParaRPr lang="de-DE" altLang="de-DE" sz="1800" dirty="0"/>
          </a:p>
          <a:p>
            <a:pPr eaLnBrk="1" hangingPunct="1">
              <a:spcBef>
                <a:spcPct val="0"/>
              </a:spcBef>
            </a:pPr>
            <a:r>
              <a:rPr lang="de-DE" altLang="de-DE" sz="1800" dirty="0" smtClean="0"/>
              <a:t>Fehlvorstellungen, Schwierigkeiten und Lücken werden sichtbar</a:t>
            </a:r>
            <a:endParaRPr lang="de-DE" altLang="de-DE" sz="1800" dirty="0"/>
          </a:p>
          <a:p>
            <a:pPr eaLnBrk="1" hangingPunct="1">
              <a:spcBef>
                <a:spcPct val="0"/>
              </a:spcBef>
            </a:pPr>
            <a:r>
              <a:rPr lang="de-DE" altLang="de-DE" sz="1800" dirty="0" smtClean="0"/>
              <a:t>individuell </a:t>
            </a:r>
            <a:r>
              <a:rPr lang="de-DE" altLang="de-DE" sz="1800" b="1" dirty="0" smtClean="0"/>
              <a:t>Hilfestellungen werden möglich</a:t>
            </a:r>
            <a:endParaRPr lang="de-DE" altLang="de-DE" sz="1800" b="1" dirty="0"/>
          </a:p>
          <a:p>
            <a:pPr eaLnBrk="1" hangingPunct="1">
              <a:spcBef>
                <a:spcPct val="0"/>
              </a:spcBef>
            </a:pPr>
            <a:endParaRPr lang="de-DE" altLang="de-DE" sz="1800" dirty="0"/>
          </a:p>
          <a:p>
            <a:pPr eaLnBrk="1" hangingPunct="1">
              <a:spcBef>
                <a:spcPct val="0"/>
              </a:spcBef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34898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u="sng" dirty="0" smtClean="0"/>
              <a:t>Austausch Fachlehrer - Förderlehrer</a:t>
            </a:r>
            <a:endParaRPr lang="de-DE" u="sng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Mehrwert </a:t>
            </a:r>
            <a:r>
              <a:rPr lang="de-DE" dirty="0"/>
              <a:t>liegt schon darin, dass Schüler </a:t>
            </a:r>
            <a:r>
              <a:rPr lang="de-DE" dirty="0" smtClean="0"/>
              <a:t>aus der Gruppe rausgeht, seinen Auftrag individuell realisiert und beim Förderlehrer zu Wort kommt </a:t>
            </a:r>
            <a:r>
              <a:rPr lang="de-DE" dirty="0" smtClean="0">
                <a:sym typeface="Wingdings" panose="05000000000000000000" pitchFamily="2" charset="2"/>
              </a:rPr>
              <a:t> Gruppe beim Förderlehrer darf nicht größer als 8 sein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Fachlehrer erstellt Namensliste der Kandidaten  trifft konkrete Absprachen mit dem Förderlehrer</a:t>
            </a:r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Woher weiß ich ganz genau, was S braucht: Selbsteinschätzungsbogen </a:t>
            </a: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2603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äsentation1" id="{3BD9B49F-0407-492D-84BA-0F24074711A4}" vid="{40906B05-A42C-49C4-803B-D3A93722C42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297</Words>
  <Application>Microsoft Office PowerPoint</Application>
  <PresentationFormat>Benutzerdefiniert</PresentationFormat>
  <Paragraphs>86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Blank</vt:lpstr>
      <vt:lpstr>Förderkonzept</vt:lpstr>
      <vt:lpstr>Schere geht auf</vt:lpstr>
      <vt:lpstr>Unsere Ressourcen</vt:lpstr>
      <vt:lpstr>Idee</vt:lpstr>
      <vt:lpstr>PowerPoint-Präsentation</vt:lpstr>
      <vt:lpstr>PowerPoint-Präsentation</vt:lpstr>
      <vt:lpstr>Frage nach dem WIE? </vt:lpstr>
      <vt:lpstr>Forschung, Hattie</vt:lpstr>
      <vt:lpstr>Austausch Fachlehrer - Förderlehrer</vt:lpstr>
      <vt:lpstr>Unterrichtskonzept ändern</vt:lpstr>
      <vt:lpstr>Wie kann es gehen parallel zum Unterricht? (1:4 – Erklärung)</vt:lpstr>
      <vt:lpstr>Idee der fachlichen Selbsteinschätzung</vt:lpstr>
      <vt:lpstr>To do´s</vt:lpstr>
    </vt:vector>
  </TitlesOfParts>
  <Company>Landeshauptstadt München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Förderkonzept</dc:title>
  <dc:creator>Elisabeth Mayr</dc:creator>
  <cp:lastModifiedBy>Weigert, Katrin</cp:lastModifiedBy>
  <cp:revision>37</cp:revision>
  <dcterms:created xsi:type="dcterms:W3CDTF">2021-02-17T13:44:22Z</dcterms:created>
  <dcterms:modified xsi:type="dcterms:W3CDTF">2021-05-25T19:59:06Z</dcterms:modified>
</cp:coreProperties>
</file>